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ink/ink1.xml" ContentType="application/inkml+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4"/>
    <p:sldMasterId id="2147483677" r:id="rId5"/>
    <p:sldMasterId id="2147483648" r:id="rId6"/>
    <p:sldMasterId id="2147483662" r:id="rId7"/>
    <p:sldMasterId id="2147483686" r:id="rId8"/>
  </p:sldMasterIdLst>
  <p:notesMasterIdLst>
    <p:notesMasterId r:id="rId15"/>
  </p:notesMasterIdLst>
  <p:handoutMasterIdLst>
    <p:handoutMasterId r:id="rId16"/>
  </p:handoutMasterIdLst>
  <p:sldIdLst>
    <p:sldId id="267" r:id="rId9"/>
    <p:sldId id="263" r:id="rId10"/>
    <p:sldId id="269" r:id="rId11"/>
    <p:sldId id="270" r:id="rId12"/>
    <p:sldId id="268"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 Coles" initials="JC" lastIdx="1" clrIdx="0">
    <p:extLst>
      <p:ext uri="{19B8F6BF-5375-455C-9EA6-DF929625EA0E}">
        <p15:presenceInfo xmlns:p15="http://schemas.microsoft.com/office/powerpoint/2012/main" userId="S-1-5-21-993503400-2934748334-462837524-308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0066"/>
    <a:srgbClr val="097F9E"/>
    <a:srgbClr val="313639"/>
    <a:srgbClr val="D6E8E5"/>
    <a:srgbClr val="F0F0F0"/>
    <a:srgbClr val="E8F1F0"/>
    <a:srgbClr val="E6B419"/>
    <a:srgbClr val="F05323"/>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8299"/>
  </p:normalViewPr>
  <p:slideViewPr>
    <p:cSldViewPr snapToGrid="0">
      <p:cViewPr varScale="1">
        <p:scale>
          <a:sx n="64" d="100"/>
          <a:sy n="64" d="100"/>
        </p:scale>
        <p:origin x="734" y="62"/>
      </p:cViewPr>
      <p:guideLst/>
    </p:cSldViewPr>
  </p:slideViewPr>
  <p:notesTextViewPr>
    <p:cViewPr>
      <p:scale>
        <a:sx n="3" d="2"/>
        <a:sy n="3" d="2"/>
      </p:scale>
      <p:origin x="0" y="0"/>
    </p:cViewPr>
  </p:notesTextViewPr>
  <p:notesViewPr>
    <p:cSldViewPr snapToGrid="0" showGuides="1">
      <p:cViewPr varScale="1">
        <p:scale>
          <a:sx n="85" d="100"/>
          <a:sy n="85" d="100"/>
        </p:scale>
        <p:origin x="38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BB9993-9DCB-433F-86DB-067E18476A96}" type="slidenum">
              <a:rPr lang="en-CA" smtClean="0"/>
              <a:t>‹#›</a:t>
            </a:fld>
            <a:endParaRPr lang="en-CA"/>
          </a:p>
        </p:txBody>
      </p:sp>
    </p:spTree>
    <p:extLst>
      <p:ext uri="{BB962C8B-B14F-4D97-AF65-F5344CB8AC3E}">
        <p14:creationId xmlns:p14="http://schemas.microsoft.com/office/powerpoint/2010/main" val="45442152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72102" units="1/cm"/>
          <inkml:channelProperty channel="Y" name="resolution" value="37.76224" units="1/cm"/>
          <inkml:channelProperty channel="T" name="resolution" value="1" units="1/dev"/>
        </inkml:channelProperties>
      </inkml:inkSource>
      <inkml:timestamp xml:id="ts0" timeString="2019-05-27T13:42:33.039"/>
    </inkml:context>
    <inkml:brush xml:id="br0">
      <inkml:brushProperty name="width" value="0.04667" units="cm"/>
      <inkml:brushProperty name="height" value="0.04667"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77B28-291D-452C-9748-EF0AFD0CA77A}" type="datetimeFigureOut">
              <a:rPr lang="en-CA" smtClean="0"/>
              <a:t>2023-08-16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167992-D359-400C-A282-627B11DC9200}" type="slidenum">
              <a:rPr lang="en-CA" smtClean="0"/>
              <a:t>‹#›</a:t>
            </a:fld>
            <a:endParaRPr lang="en-CA"/>
          </a:p>
        </p:txBody>
      </p:sp>
    </p:spTree>
    <p:extLst>
      <p:ext uri="{BB962C8B-B14F-4D97-AF65-F5344CB8AC3E}">
        <p14:creationId xmlns:p14="http://schemas.microsoft.com/office/powerpoint/2010/main" val="1316237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C167992-D359-400C-A282-627B11DC9200}" type="slidenum">
              <a:rPr lang="en-CA" smtClean="0"/>
              <a:t>1</a:t>
            </a:fld>
            <a:endParaRPr lang="en-CA"/>
          </a:p>
        </p:txBody>
      </p:sp>
    </p:spTree>
    <p:extLst>
      <p:ext uri="{BB962C8B-B14F-4D97-AF65-F5344CB8AC3E}">
        <p14:creationId xmlns:p14="http://schemas.microsoft.com/office/powerpoint/2010/main" val="4392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7FFB597-0C01-934D-B30B-607382828307}"/>
              </a:ext>
            </a:extLst>
          </p:cNvPr>
          <p:cNvSpPr>
            <a:spLocks noGrp="1"/>
          </p:cNvSpPr>
          <p:nvPr>
            <p:ph type="title"/>
          </p:nvPr>
        </p:nvSpPr>
        <p:spPr>
          <a:xfrm>
            <a:off x="943429" y="1444335"/>
            <a:ext cx="5747656" cy="2522136"/>
          </a:xfrm>
          <a:prstGeom prst="rect">
            <a:avLst/>
          </a:prstGeom>
        </p:spPr>
        <p:txBody>
          <a:bodyPr anchor="ctr" anchorCtr="0"/>
          <a:lstStyle>
            <a:lvl1pPr algn="l">
              <a:defRPr sz="5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CA" dirty="0"/>
          </a:p>
        </p:txBody>
      </p:sp>
      <p:sp>
        <p:nvSpPr>
          <p:cNvPr id="6" name="Text Placeholder 7">
            <a:extLst>
              <a:ext uri="{FF2B5EF4-FFF2-40B4-BE49-F238E27FC236}">
                <a16:creationId xmlns:a16="http://schemas.microsoft.com/office/drawing/2014/main" id="{48372DD5-18F5-9E4E-A346-EEAFBF134D29}"/>
              </a:ext>
            </a:extLst>
          </p:cNvPr>
          <p:cNvSpPr>
            <a:spLocks noGrp="1"/>
          </p:cNvSpPr>
          <p:nvPr>
            <p:ph type="body" sz="quarter" idx="10" hasCustomPrompt="1"/>
          </p:nvPr>
        </p:nvSpPr>
        <p:spPr>
          <a:xfrm>
            <a:off x="943429" y="5520036"/>
            <a:ext cx="6311901" cy="914400"/>
          </a:xfrm>
          <a:prstGeom prst="rect">
            <a:avLst/>
          </a:prstGeom>
        </p:spPr>
        <p:txBody>
          <a:bodyPr/>
          <a:lstStyle>
            <a:lvl1pPr marL="0" marR="0" indent="0" algn="l" defTabSz="914384" rtl="0" eaLnBrk="1" fontAlgn="auto" latinLnBrk="0" hangingPunct="1">
              <a:lnSpc>
                <a:spcPct val="100000"/>
              </a:lnSpc>
              <a:spcBef>
                <a:spcPts val="0"/>
              </a:spcBef>
              <a:spcAft>
                <a:spcPts val="0"/>
              </a:spcAft>
              <a:buClrTx/>
              <a:buSzTx/>
              <a:buFontTx/>
              <a:buNone/>
              <a:tabLst/>
              <a:defRPr sz="2000">
                <a:solidFill>
                  <a:schemeClr val="bg1"/>
                </a:solidFill>
              </a:defRPr>
            </a:lvl1pPr>
          </a:lstStyle>
          <a:p>
            <a:pPr marL="0" marR="0" lvl="0" indent="0" algn="l" defTabSz="914384" rtl="0" eaLnBrk="1" fontAlgn="auto" latinLnBrk="0" hangingPunct="1">
              <a:lnSpc>
                <a:spcPct val="100000"/>
              </a:lnSpc>
              <a:spcBef>
                <a:spcPts val="0"/>
              </a:spcBef>
              <a:spcAft>
                <a:spcPts val="0"/>
              </a:spcAft>
              <a:buClrTx/>
              <a:buSzTx/>
              <a:buFontTx/>
              <a:buNone/>
              <a:tabLst/>
              <a:defRPr/>
            </a:pPr>
            <a:r>
              <a:rPr lang="en-US" sz="2800" b="1" baseline="0" dirty="0">
                <a:solidFill>
                  <a:schemeClr val="bg1"/>
                </a:solidFill>
              </a:rPr>
              <a:t>Date: </a:t>
            </a:r>
            <a:r>
              <a:rPr lang="en-US" sz="2800" b="0" baseline="0" dirty="0">
                <a:solidFill>
                  <a:schemeClr val="bg1"/>
                </a:solidFill>
              </a:rPr>
              <a:t>Day, Month,</a:t>
            </a:r>
            <a:r>
              <a:rPr lang="en-US" sz="2800" b="0" dirty="0">
                <a:solidFill>
                  <a:schemeClr val="bg1"/>
                </a:solidFill>
              </a:rPr>
              <a:t> Year</a:t>
            </a:r>
            <a:endParaRPr lang="en-US" sz="2800" b="0" baseline="0" dirty="0">
              <a:solidFill>
                <a:schemeClr val="bg1"/>
              </a:solidFill>
            </a:endParaRPr>
          </a:p>
          <a:p>
            <a:pPr marL="0" marR="0" lvl="0" indent="0" algn="l" defTabSz="914384" rtl="0" eaLnBrk="1" fontAlgn="auto" latinLnBrk="0" hangingPunct="1">
              <a:lnSpc>
                <a:spcPct val="100000"/>
              </a:lnSpc>
              <a:spcBef>
                <a:spcPts val="0"/>
              </a:spcBef>
              <a:spcAft>
                <a:spcPts val="0"/>
              </a:spcAft>
              <a:buClrTx/>
              <a:buSzTx/>
              <a:buFontTx/>
              <a:buNone/>
              <a:tabLst/>
              <a:defRPr/>
            </a:pPr>
            <a:r>
              <a:rPr lang="en-US" sz="2800" b="1" baseline="0" dirty="0">
                <a:solidFill>
                  <a:schemeClr val="bg1"/>
                </a:solidFill>
              </a:rPr>
              <a:t>Presented by: </a:t>
            </a:r>
            <a:r>
              <a:rPr lang="en-US" sz="2800" b="0" baseline="0" dirty="0">
                <a:solidFill>
                  <a:schemeClr val="bg1"/>
                </a:solidFill>
              </a:rPr>
              <a:t>Name Surname</a:t>
            </a:r>
            <a:endParaRPr lang="en-CA" sz="2800" dirty="0"/>
          </a:p>
        </p:txBody>
      </p:sp>
    </p:spTree>
    <p:extLst>
      <p:ext uri="{BB962C8B-B14F-4D97-AF65-F5344CB8AC3E}">
        <p14:creationId xmlns:p14="http://schemas.microsoft.com/office/powerpoint/2010/main" val="12478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0" y="6488810"/>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8" name="Content Placeholder 2">
            <a:extLst>
              <a:ext uri="{FF2B5EF4-FFF2-40B4-BE49-F238E27FC236}">
                <a16:creationId xmlns:a16="http://schemas.microsoft.com/office/drawing/2014/main" id="{A07A0B27-B78E-854F-AF09-AC876776F55F}"/>
              </a:ext>
            </a:extLst>
          </p:cNvPr>
          <p:cNvSpPr>
            <a:spLocks noGrp="1"/>
          </p:cNvSpPr>
          <p:nvPr>
            <p:ph sz="half" idx="1"/>
          </p:nvPr>
        </p:nvSpPr>
        <p:spPr>
          <a:xfrm>
            <a:off x="590027" y="1322963"/>
            <a:ext cx="3496056" cy="4817425"/>
          </a:xfrm>
          <a:prstGeom prst="rect">
            <a:avLst/>
          </a:prstGeom>
        </p:spPr>
        <p:txBody>
          <a:bodyPr/>
          <a:lstStyle>
            <a:lvl1pPr marL="233358" indent="-233358">
              <a:lnSpc>
                <a:spcPct val="100000"/>
              </a:lnSpc>
              <a:buClr>
                <a:srgbClr val="ED5125"/>
              </a:buClr>
              <a:buFont typeface="Arial" panose="020B0604020202020204" pitchFamily="34" charset="0"/>
              <a:buChar char="•"/>
              <a:defRPr sz="2000" b="0">
                <a:solidFill>
                  <a:srgbClr val="313639"/>
                </a:solidFill>
              </a:defRPr>
            </a:lvl1pPr>
            <a:lvl2pPr>
              <a:lnSpc>
                <a:spcPct val="100000"/>
              </a:lnSpc>
              <a:buClr>
                <a:srgbClr val="ED5125"/>
              </a:buClr>
              <a:defRPr sz="1800">
                <a:solidFill>
                  <a:srgbClr val="313639"/>
                </a:solidFill>
              </a:defRPr>
            </a:lvl2pPr>
            <a:lvl3pPr>
              <a:lnSpc>
                <a:spcPct val="100000"/>
              </a:lnSpc>
              <a:buClr>
                <a:srgbClr val="ED5125"/>
              </a:buClr>
              <a:defRPr sz="1600">
                <a:solidFill>
                  <a:srgbClr val="313639"/>
                </a:solidFill>
              </a:defRPr>
            </a:lvl3pPr>
            <a:lvl4pPr>
              <a:lnSpc>
                <a:spcPct val="100000"/>
              </a:lnSpc>
              <a:buClr>
                <a:srgbClr val="ED5125"/>
              </a:buClr>
              <a:defRPr sz="1600">
                <a:solidFill>
                  <a:srgbClr val="313639"/>
                </a:solidFill>
              </a:defRPr>
            </a:lvl4pPr>
            <a:lvl5pPr>
              <a:buClr>
                <a:srgbClr val="ED5125"/>
              </a:buClr>
              <a:defRPr>
                <a:solidFill>
                  <a:schemeClr val="bg2"/>
                </a:solidFill>
              </a:defRPr>
            </a:lvl5pPr>
          </a:lstStyle>
          <a:p>
            <a:pPr lvl="0"/>
            <a:r>
              <a:rPr lang="en-US" dirty="0"/>
              <a:t>Edit Master text</a:t>
            </a:r>
          </a:p>
          <a:p>
            <a:pPr lvl="1"/>
            <a:r>
              <a:rPr lang="en-US" dirty="0"/>
              <a:t>Edit Master text</a:t>
            </a:r>
          </a:p>
          <a:p>
            <a:pPr lvl="2"/>
            <a:r>
              <a:rPr lang="en-US" dirty="0"/>
              <a:t>Edit Master text</a:t>
            </a:r>
          </a:p>
        </p:txBody>
      </p:sp>
      <p:sp>
        <p:nvSpPr>
          <p:cNvPr id="10" name="Content Placeholder 2">
            <a:extLst>
              <a:ext uri="{FF2B5EF4-FFF2-40B4-BE49-F238E27FC236}">
                <a16:creationId xmlns:a16="http://schemas.microsoft.com/office/drawing/2014/main" id="{31A8A96D-1160-634B-ABC3-3C1FED4561B0}"/>
              </a:ext>
            </a:extLst>
          </p:cNvPr>
          <p:cNvSpPr>
            <a:spLocks noGrp="1"/>
          </p:cNvSpPr>
          <p:nvPr>
            <p:ph sz="half" idx="10"/>
          </p:nvPr>
        </p:nvSpPr>
        <p:spPr>
          <a:xfrm>
            <a:off x="4375197" y="1322963"/>
            <a:ext cx="3496056" cy="4817425"/>
          </a:xfrm>
          <a:prstGeom prst="rect">
            <a:avLst/>
          </a:prstGeom>
        </p:spPr>
        <p:txBody>
          <a:bodyPr/>
          <a:lstStyle>
            <a:lvl1pPr marL="233358" indent="-233358">
              <a:lnSpc>
                <a:spcPct val="100000"/>
              </a:lnSpc>
              <a:buClr>
                <a:srgbClr val="ED5125"/>
              </a:buClr>
              <a:buFont typeface="Arial" panose="020B0604020202020204" pitchFamily="34" charset="0"/>
              <a:buChar char="•"/>
              <a:defRPr sz="2000" b="0">
                <a:solidFill>
                  <a:srgbClr val="313639"/>
                </a:solidFill>
              </a:defRPr>
            </a:lvl1pPr>
            <a:lvl2pPr>
              <a:lnSpc>
                <a:spcPct val="100000"/>
              </a:lnSpc>
              <a:buClr>
                <a:srgbClr val="ED5125"/>
              </a:buClr>
              <a:defRPr sz="1800">
                <a:solidFill>
                  <a:srgbClr val="313639"/>
                </a:solidFill>
              </a:defRPr>
            </a:lvl2pPr>
            <a:lvl3pPr>
              <a:lnSpc>
                <a:spcPct val="100000"/>
              </a:lnSpc>
              <a:buClr>
                <a:srgbClr val="ED5125"/>
              </a:buClr>
              <a:defRPr sz="1600">
                <a:solidFill>
                  <a:srgbClr val="313639"/>
                </a:solidFill>
              </a:defRPr>
            </a:lvl3pPr>
            <a:lvl4pPr>
              <a:lnSpc>
                <a:spcPct val="100000"/>
              </a:lnSpc>
              <a:buClr>
                <a:srgbClr val="ED5125"/>
              </a:buClr>
              <a:defRPr sz="1600">
                <a:solidFill>
                  <a:srgbClr val="313639"/>
                </a:solidFill>
              </a:defRPr>
            </a:lvl4pPr>
            <a:lvl5pPr>
              <a:buClr>
                <a:srgbClr val="ED5125"/>
              </a:buClr>
              <a:defRPr>
                <a:solidFill>
                  <a:schemeClr val="bg2"/>
                </a:solidFill>
              </a:defRPr>
            </a:lvl5pPr>
          </a:lstStyle>
          <a:p>
            <a:pPr lvl="0"/>
            <a:r>
              <a:rPr lang="en-US" dirty="0"/>
              <a:t>Edit Master text</a:t>
            </a:r>
          </a:p>
          <a:p>
            <a:pPr lvl="1"/>
            <a:r>
              <a:rPr lang="en-US" dirty="0"/>
              <a:t>Edit Master text</a:t>
            </a:r>
          </a:p>
          <a:p>
            <a:pPr lvl="2"/>
            <a:r>
              <a:rPr lang="en-US" dirty="0"/>
              <a:t>Edit Master text</a:t>
            </a:r>
          </a:p>
        </p:txBody>
      </p:sp>
      <p:sp>
        <p:nvSpPr>
          <p:cNvPr id="16" name="Content Placeholder 2">
            <a:extLst>
              <a:ext uri="{FF2B5EF4-FFF2-40B4-BE49-F238E27FC236}">
                <a16:creationId xmlns:a16="http://schemas.microsoft.com/office/drawing/2014/main" id="{98BA946D-28F0-B740-8659-65EEE744016A}"/>
              </a:ext>
            </a:extLst>
          </p:cNvPr>
          <p:cNvSpPr>
            <a:spLocks noGrp="1"/>
          </p:cNvSpPr>
          <p:nvPr>
            <p:ph sz="half" idx="11"/>
          </p:nvPr>
        </p:nvSpPr>
        <p:spPr>
          <a:xfrm>
            <a:off x="8145705" y="1322963"/>
            <a:ext cx="3461079" cy="4817425"/>
          </a:xfrm>
          <a:prstGeom prst="rect">
            <a:avLst/>
          </a:prstGeom>
        </p:spPr>
        <p:txBody>
          <a:bodyPr/>
          <a:lstStyle>
            <a:lvl1pPr marL="233358" indent="-233358">
              <a:lnSpc>
                <a:spcPct val="100000"/>
              </a:lnSpc>
              <a:buClr>
                <a:srgbClr val="ED5125"/>
              </a:buClr>
              <a:buFont typeface="Arial" panose="020B0604020202020204" pitchFamily="34" charset="0"/>
              <a:buChar char="•"/>
              <a:defRPr sz="2000" b="0">
                <a:solidFill>
                  <a:srgbClr val="313639"/>
                </a:solidFill>
              </a:defRPr>
            </a:lvl1pPr>
            <a:lvl2pPr>
              <a:lnSpc>
                <a:spcPct val="100000"/>
              </a:lnSpc>
              <a:buClr>
                <a:srgbClr val="ED5125"/>
              </a:buClr>
              <a:defRPr sz="1800">
                <a:solidFill>
                  <a:srgbClr val="313639"/>
                </a:solidFill>
              </a:defRPr>
            </a:lvl2pPr>
            <a:lvl3pPr>
              <a:lnSpc>
                <a:spcPct val="100000"/>
              </a:lnSpc>
              <a:buClr>
                <a:srgbClr val="ED5125"/>
              </a:buClr>
              <a:defRPr sz="1600">
                <a:solidFill>
                  <a:srgbClr val="313639"/>
                </a:solidFill>
              </a:defRPr>
            </a:lvl3pPr>
            <a:lvl4pPr>
              <a:lnSpc>
                <a:spcPct val="100000"/>
              </a:lnSpc>
              <a:buClr>
                <a:srgbClr val="ED5125"/>
              </a:buClr>
              <a:defRPr sz="1600">
                <a:solidFill>
                  <a:srgbClr val="313639"/>
                </a:solidFill>
              </a:defRPr>
            </a:lvl4pPr>
            <a:lvl5pPr>
              <a:buClr>
                <a:srgbClr val="ED5125"/>
              </a:buClr>
              <a:defRPr>
                <a:solidFill>
                  <a:schemeClr val="bg2"/>
                </a:solidFill>
              </a:defRPr>
            </a:lvl5pPr>
          </a:lstStyle>
          <a:p>
            <a:pPr lvl="0"/>
            <a:r>
              <a:rPr lang="en-US" dirty="0"/>
              <a:t>Edit Master text</a:t>
            </a:r>
          </a:p>
          <a:p>
            <a:pPr lvl="1"/>
            <a:r>
              <a:rPr lang="en-US" dirty="0"/>
              <a:t>Edit Master text</a:t>
            </a:r>
          </a:p>
          <a:p>
            <a:pPr lvl="2"/>
            <a:r>
              <a:rPr lang="en-US" dirty="0"/>
              <a:t>Edit Master text</a:t>
            </a:r>
          </a:p>
        </p:txBody>
      </p:sp>
      <p:sp>
        <p:nvSpPr>
          <p:cNvPr id="17"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18" name="Straight Connector 17"/>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16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w/ title">
    <p:spTree>
      <p:nvGrpSpPr>
        <p:cNvPr id="1" name=""/>
        <p:cNvGrpSpPr/>
        <p:nvPr/>
      </p:nvGrpSpPr>
      <p:grpSpPr>
        <a:xfrm>
          <a:off x="0" y="0"/>
          <a:ext cx="0" cy="0"/>
          <a:chOff x="0" y="0"/>
          <a:chExt cx="0" cy="0"/>
        </a:xfrm>
      </p:grpSpPr>
      <p:sp>
        <p:nvSpPr>
          <p:cNvPr id="6" name="Chart Placeholder 52">
            <a:extLst>
              <a:ext uri="{FF2B5EF4-FFF2-40B4-BE49-F238E27FC236}">
                <a16:creationId xmlns:a16="http://schemas.microsoft.com/office/drawing/2014/main" id="{D00615C9-1B55-9846-8A85-A67E274D801E}"/>
              </a:ext>
            </a:extLst>
          </p:cNvPr>
          <p:cNvSpPr>
            <a:spLocks noGrp="1"/>
          </p:cNvSpPr>
          <p:nvPr>
            <p:ph type="chart" sz="quarter" idx="10"/>
          </p:nvPr>
        </p:nvSpPr>
        <p:spPr>
          <a:xfrm>
            <a:off x="590285" y="1112141"/>
            <a:ext cx="11016499" cy="5119773"/>
          </a:xfrm>
          <a:prstGeom prst="rect">
            <a:avLst/>
          </a:prstGeom>
        </p:spPr>
        <p:txBody>
          <a:bodyPr/>
          <a:lstStyle>
            <a:lvl1pPr marL="144461" indent="-144461">
              <a:buClr>
                <a:srgbClr val="ED5125"/>
              </a:buClr>
              <a:buFont typeface="Arial" panose="020B0604020202020204" pitchFamily="34" charset="0"/>
              <a:buChar char="•"/>
              <a:tabLst/>
              <a:defRPr sz="2000">
                <a:solidFill>
                  <a:srgbClr val="313639"/>
                </a:solidFill>
                <a:latin typeface="Arial" panose="020B0604020202020204" pitchFamily="34" charset="0"/>
                <a:cs typeface="Arial" panose="020B0604020202020204" pitchFamily="34" charset="0"/>
              </a:defRPr>
            </a:lvl1pPr>
          </a:lstStyle>
          <a:p>
            <a:endParaRPr lang="en-US" dirty="0"/>
          </a:p>
        </p:txBody>
      </p:sp>
      <p:sp>
        <p:nvSpPr>
          <p:cNvPr id="10"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11" name="Straight Connector 10"/>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
        <p:nvSpPr>
          <p:cNvPr id="7" name="Slide Number Placeholder 5"/>
          <p:cNvSpPr>
            <a:spLocks noGrp="1"/>
          </p:cNvSpPr>
          <p:nvPr>
            <p:ph type="sldNum" sz="quarter" idx="4"/>
          </p:nvPr>
        </p:nvSpPr>
        <p:spPr>
          <a:xfrm>
            <a:off x="-10198" y="6492875"/>
            <a:ext cx="397042" cy="365125"/>
          </a:xfrm>
          <a:prstGeom prst="rect">
            <a:avLst/>
          </a:prstGeom>
        </p:spPr>
        <p:txBody>
          <a:bodyPr vert="horz" lIns="91440" tIns="45720" rIns="91440" bIns="45720" rtlCol="0" anchor="ctr"/>
          <a:lstStyle>
            <a:lvl1pPr algn="r">
              <a:defRPr sz="1200">
                <a:solidFill>
                  <a:schemeClr val="bg2"/>
                </a:solidFill>
                <a:latin typeface="Arial" panose="020B0604020202020204" pitchFamily="34" charset="0"/>
                <a:cs typeface="Arial" panose="020B0604020202020204" pitchFamily="34" charset="0"/>
              </a:defRPr>
            </a:lvl1pPr>
          </a:lstStyle>
          <a:p>
            <a:fld id="{F476407C-F75D-4F7D-9D5D-25FC89E6A438}" type="slidenum">
              <a:rPr lang="en-CA" smtClean="0"/>
              <a:pPr/>
              <a:t>‹#›</a:t>
            </a:fld>
            <a:endParaRPr lang="en-CA" dirty="0"/>
          </a:p>
        </p:txBody>
      </p:sp>
    </p:spTree>
    <p:extLst>
      <p:ext uri="{BB962C8B-B14F-4D97-AF65-F5344CB8AC3E}">
        <p14:creationId xmlns:p14="http://schemas.microsoft.com/office/powerpoint/2010/main" val="723016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Slide w/ Title ">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7" name="Straight Connector 6"/>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a:spLocks noGrp="1"/>
          </p:cNvSpPr>
          <p:nvPr>
            <p:ph type="sldNum" sz="quarter" idx="4"/>
          </p:nvPr>
        </p:nvSpPr>
        <p:spPr>
          <a:xfrm>
            <a:off x="-10198" y="6492875"/>
            <a:ext cx="397042" cy="365125"/>
          </a:xfrm>
          <a:prstGeom prst="rect">
            <a:avLst/>
          </a:prstGeom>
        </p:spPr>
        <p:txBody>
          <a:bodyPr vert="horz" lIns="91440" tIns="45720" rIns="91440" bIns="45720" rtlCol="0" anchor="ctr"/>
          <a:lstStyle>
            <a:lvl1pPr algn="r">
              <a:defRPr sz="1200">
                <a:solidFill>
                  <a:schemeClr val="bg2"/>
                </a:solidFill>
                <a:latin typeface="Arial" panose="020B0604020202020204" pitchFamily="34" charset="0"/>
                <a:cs typeface="Arial" panose="020B0604020202020204" pitchFamily="34" charset="0"/>
              </a:defRPr>
            </a:lvl1pPr>
          </a:lstStyle>
          <a:p>
            <a:fld id="{F476407C-F75D-4F7D-9D5D-25FC89E6A438}" type="slidenum">
              <a:rPr lang="en-CA" smtClean="0"/>
              <a:pPr/>
              <a:t>‹#›</a:t>
            </a:fld>
            <a:endParaRPr lang="en-CA" dirty="0"/>
          </a:p>
        </p:txBody>
      </p:sp>
    </p:spTree>
    <p:extLst>
      <p:ext uri="{BB962C8B-B14F-4D97-AF65-F5344CB8AC3E}">
        <p14:creationId xmlns:p14="http://schemas.microsoft.com/office/powerpoint/2010/main" val="686896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no title">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10198" y="6492875"/>
            <a:ext cx="397042" cy="365125"/>
          </a:xfrm>
          <a:prstGeom prst="rect">
            <a:avLst/>
          </a:prstGeom>
        </p:spPr>
        <p:txBody>
          <a:bodyPr vert="horz" lIns="91440" tIns="45720" rIns="91440" bIns="45720" rtlCol="0" anchor="ctr"/>
          <a:lstStyle>
            <a:lvl1pPr algn="r">
              <a:defRPr sz="1200">
                <a:solidFill>
                  <a:schemeClr val="bg2"/>
                </a:solidFill>
                <a:latin typeface="Arial" panose="020B0604020202020204" pitchFamily="34" charset="0"/>
                <a:cs typeface="Arial" panose="020B0604020202020204" pitchFamily="34" charset="0"/>
              </a:defRPr>
            </a:lvl1pPr>
          </a:lstStyle>
          <a:p>
            <a:fld id="{F476407C-F75D-4F7D-9D5D-25FC89E6A438}" type="slidenum">
              <a:rPr lang="en-CA" smtClean="0"/>
              <a:pPr/>
              <a:t>‹#›</a:t>
            </a:fld>
            <a:endParaRPr lang="en-CA" dirty="0"/>
          </a:p>
        </p:txBody>
      </p:sp>
    </p:spTree>
    <p:extLst>
      <p:ext uri="{BB962C8B-B14F-4D97-AF65-F5344CB8AC3E}">
        <p14:creationId xmlns:p14="http://schemas.microsoft.com/office/powerpoint/2010/main" val="2241109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Generic_Large_Char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838200" y="1263192"/>
            <a:ext cx="10539413" cy="5090378"/>
          </a:xfrm>
          <a:prstGeom prst="rect">
            <a:avLst/>
          </a:prstGeom>
        </p:spPr>
        <p:txBody>
          <a:bodyPr/>
          <a:lstStyle/>
          <a:p>
            <a:endParaRPr lang="en-CA" dirty="0"/>
          </a:p>
        </p:txBody>
      </p:sp>
      <p:sp>
        <p:nvSpPr>
          <p:cNvPr id="6" name="Slide Number Placeholder 5"/>
          <p:cNvSpPr>
            <a:spLocks noGrp="1"/>
          </p:cNvSpPr>
          <p:nvPr>
            <p:ph type="sldNum" sz="quarter" idx="4"/>
          </p:nvPr>
        </p:nvSpPr>
        <p:spPr>
          <a:xfrm>
            <a:off x="-10198" y="6492875"/>
            <a:ext cx="397042" cy="365125"/>
          </a:xfrm>
          <a:prstGeom prst="rect">
            <a:avLst/>
          </a:prstGeom>
        </p:spPr>
        <p:txBody>
          <a:bodyPr vert="horz" lIns="91440" tIns="45720" rIns="91440" bIns="45720" rtlCol="0" anchor="ctr"/>
          <a:lstStyle>
            <a:lvl1pPr algn="r">
              <a:defRPr sz="1200">
                <a:solidFill>
                  <a:schemeClr val="bg2"/>
                </a:solidFill>
                <a:latin typeface="Arial" panose="020B0604020202020204" pitchFamily="34" charset="0"/>
                <a:cs typeface="Arial" panose="020B0604020202020204" pitchFamily="34" charset="0"/>
              </a:defRPr>
            </a:lvl1pPr>
          </a:lstStyle>
          <a:p>
            <a:fld id="{F476407C-F75D-4F7D-9D5D-25FC89E6A438}" type="slidenum">
              <a:rPr lang="en-CA" smtClean="0"/>
              <a:pPr/>
              <a:t>‹#›</a:t>
            </a:fld>
            <a:endParaRPr lang="en-CA" dirty="0"/>
          </a:p>
        </p:txBody>
      </p:sp>
    </p:spTree>
    <p:extLst>
      <p:ext uri="{BB962C8B-B14F-4D97-AF65-F5344CB8AC3E}">
        <p14:creationId xmlns:p14="http://schemas.microsoft.com/office/powerpoint/2010/main" val="163295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l slide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E291471-DCFE-014B-811F-487EA9F5BEAD}"/>
              </a:ext>
            </a:extLst>
          </p:cNvPr>
          <p:cNvSpPr>
            <a:spLocks noGrp="1"/>
          </p:cNvSpPr>
          <p:nvPr>
            <p:ph type="pic" sz="quarter" idx="10"/>
          </p:nvPr>
        </p:nvSpPr>
        <p:spPr>
          <a:xfrm>
            <a:off x="628153" y="0"/>
            <a:ext cx="11563847" cy="6858000"/>
          </a:xfrm>
          <a:prstGeom prst="rect">
            <a:avLst/>
          </a:prstGeom>
        </p:spPr>
        <p:txBody>
          <a:bodyPr anchor="ctr"/>
          <a:lstStyle>
            <a:lvl1pPr>
              <a:buClr>
                <a:srgbClr val="F05323"/>
              </a:buClr>
              <a:defRPr sz="2000">
                <a:solidFill>
                  <a:srgbClr val="313639"/>
                </a:solidFill>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220140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43429" y="1657979"/>
            <a:ext cx="5747656" cy="2522136"/>
          </a:xfrm>
          <a:prstGeom prst="rect">
            <a:avLst/>
          </a:prstGeom>
        </p:spPr>
        <p:txBody>
          <a:bodyPr anchor="ctr" anchorCtr="0"/>
          <a:lstStyle>
            <a:lvl1pPr algn="l">
              <a:defRPr sz="54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CA"/>
          </a:p>
        </p:txBody>
      </p:sp>
    </p:spTree>
    <p:extLst>
      <p:ext uri="{BB962C8B-B14F-4D97-AF65-F5344CB8AC3E}">
        <p14:creationId xmlns:p14="http://schemas.microsoft.com/office/powerpoint/2010/main" val="124788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6" name="Content Placeholder 3">
            <a:extLst>
              <a:ext uri="{FF2B5EF4-FFF2-40B4-BE49-F238E27FC236}">
                <a16:creationId xmlns:a16="http://schemas.microsoft.com/office/drawing/2014/main" id="{0A59736C-D048-E94C-B23A-12A5506EF05E}"/>
              </a:ext>
            </a:extLst>
          </p:cNvPr>
          <p:cNvSpPr>
            <a:spLocks noGrp="1"/>
          </p:cNvSpPr>
          <p:nvPr>
            <p:ph sz="half" idx="2"/>
          </p:nvPr>
        </p:nvSpPr>
        <p:spPr>
          <a:xfrm>
            <a:off x="615794" y="1311359"/>
            <a:ext cx="7116265" cy="5075990"/>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latin typeface="Arial" panose="020B0604020202020204" pitchFamily="34" charset="0"/>
                <a:cs typeface="Arial" panose="020B0604020202020204" pitchFamily="34" charset="0"/>
              </a:defRPr>
            </a:lvl1pPr>
            <a:lvl2pPr marL="625464" indent="-168272">
              <a:lnSpc>
                <a:spcPct val="100000"/>
              </a:lnSpc>
              <a:buClr>
                <a:srgbClr val="ED5125"/>
              </a:buClr>
              <a:tabLst/>
              <a:defRPr sz="1800">
                <a:solidFill>
                  <a:srgbClr val="313639"/>
                </a:solidFill>
                <a:latin typeface="Arial" panose="020B0604020202020204" pitchFamily="34" charset="0"/>
                <a:cs typeface="Arial" panose="020B0604020202020204" pitchFamily="34" charset="0"/>
              </a:defRPr>
            </a:lvl2pPr>
            <a:lvl3pPr marL="1076306" indent="-161922">
              <a:lnSpc>
                <a:spcPct val="100000"/>
              </a:lnSpc>
              <a:buClr>
                <a:srgbClr val="ED5125"/>
              </a:buClr>
              <a:tabLst/>
              <a:defRPr sz="1600">
                <a:solidFill>
                  <a:srgbClr val="313639"/>
                </a:solidFill>
                <a:latin typeface="Arial" panose="020B0604020202020204" pitchFamily="34" charset="0"/>
                <a:cs typeface="Arial" panose="020B0604020202020204" pitchFamily="34" charset="0"/>
              </a:defRPr>
            </a:lvl3pPr>
            <a:lvl4pPr marL="1527148" indent="-155572">
              <a:lnSpc>
                <a:spcPct val="100000"/>
              </a:lnSpc>
              <a:buClr>
                <a:srgbClr val="ED5125"/>
              </a:buClr>
              <a:tabLst/>
              <a:defRPr sz="1400">
                <a:solidFill>
                  <a:srgbClr val="313639"/>
                </a:solidFill>
                <a:latin typeface="Arial" panose="020B0604020202020204" pitchFamily="34" charset="0"/>
                <a:cs typeface="Arial" panose="020B0604020202020204" pitchFamily="34" charset="0"/>
              </a:defRPr>
            </a:lvl4pPr>
            <a:lvl5pPr marL="1960528" indent="-131760">
              <a:lnSpc>
                <a:spcPct val="100000"/>
              </a:lnSpc>
              <a:buClr>
                <a:srgbClr val="ED5125"/>
              </a:buClr>
              <a:tabLst/>
              <a:defRPr sz="1400">
                <a:solidFill>
                  <a:srgbClr val="313639"/>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p:txBody>
      </p:sp>
      <p:cxnSp>
        <p:nvCxnSpPr>
          <p:cNvPr id="20" name="Straight Connector 19">
            <a:extLst>
              <a:ext uri="{FF2B5EF4-FFF2-40B4-BE49-F238E27FC236}">
                <a16:creationId xmlns:a16="http://schemas.microsoft.com/office/drawing/2014/main" id="{DF30786D-547B-2E47-A66B-BE3DE1720D2C}"/>
              </a:ext>
            </a:extLst>
          </p:cNvPr>
          <p:cNvCxnSpPr>
            <a:cxnSpLocks/>
          </p:cNvCxnSpPr>
          <p:nvPr userDrawn="1"/>
        </p:nvCxnSpPr>
        <p:spPr>
          <a:xfrm>
            <a:off x="590285" y="1009545"/>
            <a:ext cx="7141775"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
        <p:nvSpPr>
          <p:cNvPr id="23" name="Title 1">
            <a:extLst>
              <a:ext uri="{FF2B5EF4-FFF2-40B4-BE49-F238E27FC236}">
                <a16:creationId xmlns:a16="http://schemas.microsoft.com/office/drawing/2014/main" id="{0556198C-643F-9249-9604-60EB3BE6634C}"/>
              </a:ext>
            </a:extLst>
          </p:cNvPr>
          <p:cNvSpPr>
            <a:spLocks noGrp="1"/>
          </p:cNvSpPr>
          <p:nvPr>
            <p:ph type="title" hasCustomPrompt="1"/>
          </p:nvPr>
        </p:nvSpPr>
        <p:spPr>
          <a:xfrm>
            <a:off x="489702" y="636719"/>
            <a:ext cx="7242358" cy="277682"/>
          </a:xfrm>
          <a:prstGeom prst="rect">
            <a:avLst/>
          </a:prstGeom>
        </p:spPr>
        <p:txBody>
          <a:bodyPr/>
          <a:lstStyle>
            <a:lvl1pPr algn="l">
              <a:defRPr sz="2000" b="1">
                <a:solidFill>
                  <a:srgbClr val="000066"/>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9031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centered">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590285" y="3830297"/>
            <a:ext cx="11016499" cy="1685925"/>
          </a:xfrm>
          <a:prstGeom prst="rect">
            <a:avLst/>
          </a:prstGeom>
        </p:spPr>
        <p:txBody>
          <a:bodyPr anchor="t"/>
          <a:lstStyle>
            <a:lvl1pPr marL="0" indent="0" algn="ctr">
              <a:lnSpc>
                <a:spcPct val="150000"/>
              </a:lnSpc>
              <a:buNone/>
              <a:defRPr sz="2800">
                <a:solidFill>
                  <a:srgbClr val="000066"/>
                </a:solidFill>
              </a:defRPr>
            </a:lvl1pPr>
            <a:lvl2pPr marL="457192" indent="0" algn="ctr">
              <a:buNone/>
              <a:defRPr sz="2000"/>
            </a:lvl2pPr>
            <a:lvl3pPr marL="914384" indent="0" algn="ctr">
              <a:buNone/>
              <a:defRPr sz="1800"/>
            </a:lvl3pPr>
            <a:lvl4pPr marL="1371576" indent="0" algn="ctr">
              <a:buNone/>
              <a:defRPr sz="1600"/>
            </a:lvl4pPr>
            <a:lvl5pPr marL="1828768" indent="0" algn="ctr">
              <a:buNone/>
              <a:defRPr sz="1600"/>
            </a:lvl5pPr>
            <a:lvl6pPr marL="2285960" indent="0" algn="ctr">
              <a:buNone/>
              <a:defRPr sz="1600"/>
            </a:lvl6pPr>
            <a:lvl7pPr marL="2743152" indent="0" algn="ctr">
              <a:buNone/>
              <a:defRPr sz="1600"/>
            </a:lvl7pPr>
            <a:lvl8pPr marL="3200344" indent="0" algn="ctr">
              <a:buNone/>
              <a:defRPr sz="1600"/>
            </a:lvl8pPr>
            <a:lvl9pPr marL="3657536" indent="0" algn="ctr">
              <a:buNone/>
              <a:defRPr sz="1600"/>
            </a:lvl9pPr>
          </a:lstStyle>
          <a:p>
            <a:r>
              <a:rPr lang="en-US" dirty="0"/>
              <a:t>Click To Edit Master Subtitle Style</a:t>
            </a:r>
            <a:endParaRPr lang="en-CA" dirty="0"/>
          </a:p>
        </p:txBody>
      </p:sp>
      <p:sp>
        <p:nvSpPr>
          <p:cNvPr id="7" name="Title 1"/>
          <p:cNvSpPr>
            <a:spLocks noGrp="1"/>
          </p:cNvSpPr>
          <p:nvPr>
            <p:ph type="ctrTitle" hasCustomPrompt="1"/>
          </p:nvPr>
        </p:nvSpPr>
        <p:spPr>
          <a:xfrm>
            <a:off x="590285" y="1564934"/>
            <a:ext cx="11016499" cy="1855787"/>
          </a:xfrm>
          <a:prstGeom prst="rect">
            <a:avLst/>
          </a:prstGeom>
        </p:spPr>
        <p:txBody>
          <a:bodyPr anchor="ctr"/>
          <a:lstStyle>
            <a:lvl1pPr algn="ctr">
              <a:defRPr sz="5400" b="1">
                <a:solidFill>
                  <a:srgbClr val="097F9E"/>
                </a:solidFill>
              </a:defRPr>
            </a:lvl1pPr>
          </a:lstStyle>
          <a:p>
            <a:r>
              <a:rPr lang="en-US" dirty="0"/>
              <a:t>Click To Edit Master Title</a:t>
            </a:r>
            <a:endParaRPr lang="en-CA" dirty="0"/>
          </a:p>
        </p:txBody>
      </p:sp>
    </p:spTree>
    <p:extLst>
      <p:ext uri="{BB962C8B-B14F-4D97-AF65-F5344CB8AC3E}">
        <p14:creationId xmlns:p14="http://schemas.microsoft.com/office/powerpoint/2010/main" val="101958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left">
    <p:spTree>
      <p:nvGrpSpPr>
        <p:cNvPr id="1" name=""/>
        <p:cNvGrpSpPr/>
        <p:nvPr/>
      </p:nvGrpSpPr>
      <p:grpSpPr>
        <a:xfrm>
          <a:off x="0" y="0"/>
          <a:ext cx="0" cy="0"/>
          <a:chOff x="0" y="0"/>
          <a:chExt cx="0" cy="0"/>
        </a:xfrm>
      </p:grpSpPr>
      <p:sp>
        <p:nvSpPr>
          <p:cNvPr id="5" name="Title 1"/>
          <p:cNvSpPr>
            <a:spLocks noGrp="1"/>
          </p:cNvSpPr>
          <p:nvPr>
            <p:ph type="ctrTitle"/>
          </p:nvPr>
        </p:nvSpPr>
        <p:spPr>
          <a:xfrm>
            <a:off x="590285" y="1530246"/>
            <a:ext cx="11016501" cy="1992312"/>
          </a:xfrm>
          <a:prstGeom prst="rect">
            <a:avLst/>
          </a:prstGeom>
        </p:spPr>
        <p:txBody>
          <a:bodyPr anchor="ctr"/>
          <a:lstStyle>
            <a:lvl1pPr algn="l">
              <a:defRPr sz="5400" b="1">
                <a:solidFill>
                  <a:srgbClr val="097F9E"/>
                </a:solidFill>
              </a:defRPr>
            </a:lvl1pPr>
          </a:lstStyle>
          <a:p>
            <a:r>
              <a:rPr lang="en-US" dirty="0"/>
              <a:t>Click to edit Master title</a:t>
            </a:r>
            <a:endParaRPr lang="en-CA" dirty="0"/>
          </a:p>
        </p:txBody>
      </p:sp>
      <p:sp>
        <p:nvSpPr>
          <p:cNvPr id="6" name="Subtitle 2"/>
          <p:cNvSpPr>
            <a:spLocks noGrp="1"/>
          </p:cNvSpPr>
          <p:nvPr>
            <p:ph type="subTitle" idx="1"/>
          </p:nvPr>
        </p:nvSpPr>
        <p:spPr>
          <a:xfrm>
            <a:off x="590285" y="4008333"/>
            <a:ext cx="11016499" cy="1524000"/>
          </a:xfrm>
          <a:prstGeom prst="rect">
            <a:avLst/>
          </a:prstGeom>
        </p:spPr>
        <p:txBody>
          <a:bodyPr anchor="t"/>
          <a:lstStyle>
            <a:lvl1pPr marL="0" indent="0" algn="l">
              <a:lnSpc>
                <a:spcPct val="150000"/>
              </a:lnSpc>
              <a:buNone/>
              <a:defRPr sz="2800">
                <a:solidFill>
                  <a:srgbClr val="000066"/>
                </a:solidFill>
              </a:defRPr>
            </a:lvl1pPr>
            <a:lvl2pPr marL="457192" indent="0" algn="ctr">
              <a:buNone/>
              <a:defRPr sz="2000"/>
            </a:lvl2pPr>
            <a:lvl3pPr marL="914384" indent="0" algn="ctr">
              <a:buNone/>
              <a:defRPr sz="1800"/>
            </a:lvl3pPr>
            <a:lvl4pPr marL="1371576" indent="0" algn="ctr">
              <a:buNone/>
              <a:defRPr sz="1600"/>
            </a:lvl4pPr>
            <a:lvl5pPr marL="1828768" indent="0" algn="ctr">
              <a:buNone/>
              <a:defRPr sz="1600"/>
            </a:lvl5pPr>
            <a:lvl6pPr marL="2285960" indent="0" algn="ctr">
              <a:buNone/>
              <a:defRPr sz="1600"/>
            </a:lvl6pPr>
            <a:lvl7pPr marL="2743152" indent="0" algn="ctr">
              <a:buNone/>
              <a:defRPr sz="1600"/>
            </a:lvl7pPr>
            <a:lvl8pPr marL="3200344" indent="0" algn="ctr">
              <a:buNone/>
              <a:defRPr sz="1600"/>
            </a:lvl8pPr>
            <a:lvl9pPr marL="3657536" indent="0" algn="ctr">
              <a:buNone/>
              <a:defRPr sz="1600"/>
            </a:lvl9pPr>
          </a:lstStyle>
          <a:p>
            <a:r>
              <a:rPr lang="en-US" dirty="0"/>
              <a:t>Click to edit Master subtitle style</a:t>
            </a:r>
            <a:endParaRPr lang="en-CA" dirty="0"/>
          </a:p>
        </p:txBody>
      </p:sp>
    </p:spTree>
    <p:extLst>
      <p:ext uri="{BB962C8B-B14F-4D97-AF65-F5344CB8AC3E}">
        <p14:creationId xmlns:p14="http://schemas.microsoft.com/office/powerpoint/2010/main" val="156880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0" y="6497356"/>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6" name="Content Placeholder 3">
            <a:extLst>
              <a:ext uri="{FF2B5EF4-FFF2-40B4-BE49-F238E27FC236}">
                <a16:creationId xmlns:a16="http://schemas.microsoft.com/office/drawing/2014/main" id="{7D17967F-F563-4822-B8C7-F9531DF5B047}"/>
              </a:ext>
            </a:extLst>
          </p:cNvPr>
          <p:cNvSpPr>
            <a:spLocks noGrp="1"/>
          </p:cNvSpPr>
          <p:nvPr>
            <p:ph sz="half" idx="2" hasCustomPrompt="1"/>
          </p:nvPr>
        </p:nvSpPr>
        <p:spPr>
          <a:xfrm>
            <a:off x="590285" y="1311443"/>
            <a:ext cx="11016501" cy="4878221"/>
          </a:xfrm>
          <a:prstGeom prst="rect">
            <a:avLst/>
          </a:prstGeom>
        </p:spPr>
        <p:txBody>
          <a:bodyPr anchor="t"/>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461954" indent="-141286">
              <a:lnSpc>
                <a:spcPct val="100000"/>
              </a:lnSpc>
              <a:buClr>
                <a:srgbClr val="ED5125"/>
              </a:buClr>
              <a:tabLst/>
              <a:defRPr sz="1800">
                <a:solidFill>
                  <a:srgbClr val="313639"/>
                </a:solidFill>
              </a:defRPr>
            </a:lvl2pPr>
            <a:lvl3pPr marL="1076306" indent="-176210">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a:buClr>
                <a:srgbClr val="ED5125"/>
              </a:buClr>
              <a:defRPr>
                <a:solidFill>
                  <a:schemeClr val="bg2"/>
                </a:solidFill>
              </a:defRPr>
            </a:lvl5pPr>
          </a:lstStyle>
          <a:p>
            <a:pPr lvl="0"/>
            <a:r>
              <a:rPr lang="en-US" dirty="0"/>
              <a:t>Second level</a:t>
            </a:r>
          </a:p>
          <a:p>
            <a:pPr lvl="1"/>
            <a:r>
              <a:rPr lang="en-US" dirty="0"/>
              <a:t>Third level</a:t>
            </a:r>
          </a:p>
          <a:p>
            <a:pPr lvl="2"/>
            <a:r>
              <a:rPr lang="en-US" dirty="0"/>
              <a:t>Fourth level</a:t>
            </a:r>
          </a:p>
        </p:txBody>
      </p:sp>
      <p:sp>
        <p:nvSpPr>
          <p:cNvPr id="7"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8" name="Straight Connector 7"/>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52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Column w/ pictur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0" y="6492875"/>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12" name="Content Placeholder 3">
            <a:extLst>
              <a:ext uri="{FF2B5EF4-FFF2-40B4-BE49-F238E27FC236}">
                <a16:creationId xmlns:a16="http://schemas.microsoft.com/office/drawing/2014/main" id="{65F054A8-6AA2-9F45-B508-CC63BB09065C}"/>
              </a:ext>
            </a:extLst>
          </p:cNvPr>
          <p:cNvSpPr>
            <a:spLocks noGrp="1"/>
          </p:cNvSpPr>
          <p:nvPr>
            <p:ph sz="half" idx="2"/>
          </p:nvPr>
        </p:nvSpPr>
        <p:spPr>
          <a:xfrm>
            <a:off x="590027" y="1304202"/>
            <a:ext cx="5492750" cy="4836242"/>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625464" indent="-168272">
              <a:lnSpc>
                <a:spcPct val="100000"/>
              </a:lnSpc>
              <a:buClr>
                <a:srgbClr val="ED5125"/>
              </a:buClr>
              <a:tabLst/>
              <a:defRPr sz="1800">
                <a:solidFill>
                  <a:srgbClr val="313639"/>
                </a:solidFill>
              </a:defRPr>
            </a:lvl2pPr>
            <a:lvl3pPr marL="1076306" indent="-161922">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marL="1960528" indent="-131760">
              <a:lnSpc>
                <a:spcPct val="100000"/>
              </a:lnSpc>
              <a:buClr>
                <a:srgbClr val="ED5125"/>
              </a:buClr>
              <a:tabLst/>
              <a:defRPr sz="1400">
                <a:solidFill>
                  <a:srgbClr val="313639"/>
                </a:solidFill>
              </a:defRPr>
            </a:lvl5pPr>
          </a:lstStyle>
          <a:p>
            <a:pPr lvl="0"/>
            <a:r>
              <a:rPr lang="en-US" dirty="0"/>
              <a:t>Edit Master text</a:t>
            </a:r>
          </a:p>
          <a:p>
            <a:pPr lvl="1"/>
            <a:r>
              <a:rPr lang="en-US" dirty="0"/>
              <a:t>Edit Master text</a:t>
            </a:r>
          </a:p>
          <a:p>
            <a:pPr lvl="2"/>
            <a:r>
              <a:rPr lang="en-US" dirty="0"/>
              <a:t>Edit Master text</a:t>
            </a:r>
          </a:p>
        </p:txBody>
      </p:sp>
      <p:sp>
        <p:nvSpPr>
          <p:cNvPr id="14"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15" name="Straight Connector 14"/>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
        <p:nvSpPr>
          <p:cNvPr id="9" name="Picture Placeholder 2">
            <a:extLst>
              <a:ext uri="{FF2B5EF4-FFF2-40B4-BE49-F238E27FC236}">
                <a16:creationId xmlns:a16="http://schemas.microsoft.com/office/drawing/2014/main" id="{C190338A-3DF2-934C-9EBE-25810686E862}"/>
              </a:ext>
            </a:extLst>
          </p:cNvPr>
          <p:cNvSpPr>
            <a:spLocks noGrp="1"/>
          </p:cNvSpPr>
          <p:nvPr>
            <p:ph type="pic" sz="quarter" idx="11"/>
          </p:nvPr>
        </p:nvSpPr>
        <p:spPr>
          <a:xfrm>
            <a:off x="6467421" y="1428768"/>
            <a:ext cx="5139362" cy="4469649"/>
          </a:xfrm>
          <a:prstGeom prst="rect">
            <a:avLst/>
          </a:prstGeom>
        </p:spPr>
        <p:txBody>
          <a:bodyPr/>
          <a:lstStyle>
            <a:lvl1pPr marL="233358" indent="-233358">
              <a:buClr>
                <a:srgbClr val="ED5125"/>
              </a:buClr>
              <a:buFont typeface="Arial" panose="020B0604020202020204" pitchFamily="34" charset="0"/>
              <a:buChar char="•"/>
              <a:defRPr sz="2000">
                <a:solidFill>
                  <a:srgbClr val="313639"/>
                </a:solidFill>
              </a:defRPr>
            </a:lvl1pPr>
          </a:lstStyle>
          <a:p>
            <a:endParaRPr lang="en-US" dirty="0"/>
          </a:p>
        </p:txBody>
      </p:sp>
    </p:spTree>
    <p:extLst>
      <p:ext uri="{BB962C8B-B14F-4D97-AF65-F5344CB8AC3E}">
        <p14:creationId xmlns:p14="http://schemas.microsoft.com/office/powerpoint/2010/main" val="520884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v1">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0" y="6492875"/>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9" name="Content Placeholder 3">
            <a:extLst>
              <a:ext uri="{FF2B5EF4-FFF2-40B4-BE49-F238E27FC236}">
                <a16:creationId xmlns:a16="http://schemas.microsoft.com/office/drawing/2014/main" id="{EFDD1A77-CEE0-6C47-AD64-6FF7087512B0}"/>
              </a:ext>
            </a:extLst>
          </p:cNvPr>
          <p:cNvSpPr>
            <a:spLocks noGrp="1"/>
          </p:cNvSpPr>
          <p:nvPr>
            <p:ph sz="half" idx="13"/>
          </p:nvPr>
        </p:nvSpPr>
        <p:spPr>
          <a:xfrm>
            <a:off x="6201945" y="2312951"/>
            <a:ext cx="5404840" cy="3955503"/>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625464" indent="-168272">
              <a:lnSpc>
                <a:spcPct val="100000"/>
              </a:lnSpc>
              <a:buClr>
                <a:srgbClr val="ED5125"/>
              </a:buClr>
              <a:tabLst/>
              <a:defRPr sz="1800">
                <a:solidFill>
                  <a:srgbClr val="313639"/>
                </a:solidFill>
              </a:defRPr>
            </a:lvl2pPr>
            <a:lvl3pPr marL="1076306" indent="-161922">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marL="1960528" indent="-131760">
              <a:lnSpc>
                <a:spcPct val="100000"/>
              </a:lnSpc>
              <a:buClr>
                <a:srgbClr val="ED5125"/>
              </a:buClr>
              <a:tabLst/>
              <a:defRPr sz="1400">
                <a:solidFill>
                  <a:srgbClr val="313639"/>
                </a:solidFill>
              </a:defRPr>
            </a:lvl5pPr>
          </a:lstStyle>
          <a:p>
            <a:pPr lvl="0"/>
            <a:r>
              <a:rPr lang="en-US" dirty="0"/>
              <a:t>Edit Master text styles</a:t>
            </a:r>
          </a:p>
          <a:p>
            <a:pPr lvl="1"/>
            <a:r>
              <a:rPr lang="en-US" dirty="0"/>
              <a:t>Second level</a:t>
            </a:r>
          </a:p>
          <a:p>
            <a:pPr lvl="2"/>
            <a:r>
              <a:rPr lang="en-US" dirty="0"/>
              <a:t>Third level</a:t>
            </a:r>
          </a:p>
        </p:txBody>
      </p:sp>
      <p:sp>
        <p:nvSpPr>
          <p:cNvPr id="16" name="Text Placeholder 2">
            <a:extLst>
              <a:ext uri="{FF2B5EF4-FFF2-40B4-BE49-F238E27FC236}">
                <a16:creationId xmlns:a16="http://schemas.microsoft.com/office/drawing/2014/main" id="{D4FB54EB-FD62-4AD1-A7BA-94BF3A00ADD5}"/>
              </a:ext>
            </a:extLst>
          </p:cNvPr>
          <p:cNvSpPr>
            <a:spLocks noGrp="1"/>
          </p:cNvSpPr>
          <p:nvPr>
            <p:ph type="body" idx="1" hasCustomPrompt="1"/>
          </p:nvPr>
        </p:nvSpPr>
        <p:spPr>
          <a:xfrm>
            <a:off x="590285" y="1290260"/>
            <a:ext cx="5407291" cy="823912"/>
          </a:xfrm>
          <a:prstGeom prst="rect">
            <a:avLst/>
          </a:prstGeom>
        </p:spPr>
        <p:txBody>
          <a:bodyPr anchor="b"/>
          <a:lstStyle>
            <a:lvl1pPr marL="0" indent="0">
              <a:lnSpc>
                <a:spcPct val="100000"/>
              </a:lnSpc>
              <a:buNone/>
              <a:defRPr sz="2000" b="1">
                <a:solidFill>
                  <a:srgbClr val="097F9E"/>
                </a:solidFill>
              </a:defRPr>
            </a:lvl1pPr>
            <a:lvl2pPr marL="457192" indent="0">
              <a:buNone/>
              <a:defRPr sz="2000" b="1"/>
            </a:lvl2pPr>
            <a:lvl3pPr marL="914384" indent="0">
              <a:buNone/>
              <a:defRPr sz="1800" b="1"/>
            </a:lvl3pPr>
            <a:lvl4pPr marL="1371576" indent="0">
              <a:buNone/>
              <a:defRPr sz="1600" b="1"/>
            </a:lvl4pPr>
            <a:lvl5pPr marL="1828768" indent="0">
              <a:buNone/>
              <a:defRPr sz="1600" b="1"/>
            </a:lvl5pPr>
            <a:lvl6pPr marL="2285960" indent="0">
              <a:buNone/>
              <a:defRPr sz="1600" b="1"/>
            </a:lvl6pPr>
            <a:lvl7pPr marL="2743152" indent="0">
              <a:buNone/>
              <a:defRPr sz="1600" b="1"/>
            </a:lvl7pPr>
            <a:lvl8pPr marL="3200344" indent="0">
              <a:buNone/>
              <a:defRPr sz="1600" b="1"/>
            </a:lvl8pPr>
            <a:lvl9pPr marL="3657536" indent="0">
              <a:buNone/>
              <a:defRPr sz="1600" b="1"/>
            </a:lvl9pPr>
          </a:lstStyle>
          <a:p>
            <a:pPr lvl="0"/>
            <a:r>
              <a:rPr lang="en-US" dirty="0"/>
              <a:t>Edit Master Text Styles</a:t>
            </a:r>
          </a:p>
        </p:txBody>
      </p:sp>
      <p:sp>
        <p:nvSpPr>
          <p:cNvPr id="17" name="Content Placeholder 3">
            <a:extLst>
              <a:ext uri="{FF2B5EF4-FFF2-40B4-BE49-F238E27FC236}">
                <a16:creationId xmlns:a16="http://schemas.microsoft.com/office/drawing/2014/main" id="{7D17967F-F563-4822-B8C7-F9531DF5B047}"/>
              </a:ext>
            </a:extLst>
          </p:cNvPr>
          <p:cNvSpPr>
            <a:spLocks noGrp="1"/>
          </p:cNvSpPr>
          <p:nvPr>
            <p:ph sz="half" idx="2"/>
          </p:nvPr>
        </p:nvSpPr>
        <p:spPr>
          <a:xfrm>
            <a:off x="590284" y="2312951"/>
            <a:ext cx="5407292" cy="3955503"/>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625464" indent="-168272">
              <a:lnSpc>
                <a:spcPct val="100000"/>
              </a:lnSpc>
              <a:buClr>
                <a:srgbClr val="ED5125"/>
              </a:buClr>
              <a:tabLst/>
              <a:defRPr sz="1800">
                <a:solidFill>
                  <a:srgbClr val="313639"/>
                </a:solidFill>
              </a:defRPr>
            </a:lvl2pPr>
            <a:lvl3pPr marL="1076306" indent="-161922">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marL="1960528" indent="-131760">
              <a:lnSpc>
                <a:spcPct val="100000"/>
              </a:lnSpc>
              <a:buClr>
                <a:srgbClr val="ED5125"/>
              </a:buClr>
              <a:tabLst/>
              <a:defRPr sz="1400">
                <a:solidFill>
                  <a:srgbClr val="313639"/>
                </a:solidFill>
              </a:defRPr>
            </a:lvl5pPr>
          </a:lstStyle>
          <a:p>
            <a:pPr lvl="0"/>
            <a:r>
              <a:rPr lang="en-US" dirty="0"/>
              <a:t>Edit Master text styles</a:t>
            </a:r>
          </a:p>
          <a:p>
            <a:pPr lvl="1"/>
            <a:r>
              <a:rPr lang="en-US" dirty="0"/>
              <a:t>Second level</a:t>
            </a:r>
          </a:p>
          <a:p>
            <a:pPr lvl="2"/>
            <a:r>
              <a:rPr lang="en-US" dirty="0"/>
              <a:t>Third level</a:t>
            </a:r>
          </a:p>
        </p:txBody>
      </p:sp>
      <p:sp>
        <p:nvSpPr>
          <p:cNvPr id="18" name="Text Placeholder 4">
            <a:extLst>
              <a:ext uri="{FF2B5EF4-FFF2-40B4-BE49-F238E27FC236}">
                <a16:creationId xmlns:a16="http://schemas.microsoft.com/office/drawing/2014/main" id="{ECA9A81E-D741-4C20-AF41-834F0764ED43}"/>
              </a:ext>
            </a:extLst>
          </p:cNvPr>
          <p:cNvSpPr>
            <a:spLocks noGrp="1"/>
          </p:cNvSpPr>
          <p:nvPr>
            <p:ph type="body" sz="quarter" idx="3" hasCustomPrompt="1"/>
          </p:nvPr>
        </p:nvSpPr>
        <p:spPr>
          <a:xfrm>
            <a:off x="6172200" y="1290260"/>
            <a:ext cx="5434585" cy="823912"/>
          </a:xfrm>
          <a:prstGeom prst="rect">
            <a:avLst/>
          </a:prstGeom>
        </p:spPr>
        <p:txBody>
          <a:bodyPr anchor="b"/>
          <a:lstStyle>
            <a:lvl1pPr marL="0" indent="0">
              <a:lnSpc>
                <a:spcPct val="100000"/>
              </a:lnSpc>
              <a:buNone/>
              <a:defRPr sz="2000" b="1">
                <a:solidFill>
                  <a:srgbClr val="097F9E"/>
                </a:solidFill>
              </a:defRPr>
            </a:lvl1pPr>
            <a:lvl2pPr marL="457192" indent="0">
              <a:buNone/>
              <a:defRPr sz="2000" b="1"/>
            </a:lvl2pPr>
            <a:lvl3pPr marL="914384" indent="0">
              <a:buNone/>
              <a:defRPr sz="1800" b="1"/>
            </a:lvl3pPr>
            <a:lvl4pPr marL="1371576" indent="0">
              <a:buNone/>
              <a:defRPr sz="1600" b="1"/>
            </a:lvl4pPr>
            <a:lvl5pPr marL="1828768" indent="0">
              <a:buNone/>
              <a:defRPr sz="1600" b="1"/>
            </a:lvl5pPr>
            <a:lvl6pPr marL="2285960" indent="0">
              <a:buNone/>
              <a:defRPr sz="1600" b="1"/>
            </a:lvl6pPr>
            <a:lvl7pPr marL="2743152" indent="0">
              <a:buNone/>
              <a:defRPr sz="1600" b="1"/>
            </a:lvl7pPr>
            <a:lvl8pPr marL="3200344" indent="0">
              <a:buNone/>
              <a:defRPr sz="1600" b="1"/>
            </a:lvl8pPr>
            <a:lvl9pPr marL="3657536" indent="0">
              <a:buNone/>
              <a:defRPr sz="1600" b="1"/>
            </a:lvl9pPr>
          </a:lstStyle>
          <a:p>
            <a:pPr lvl="0"/>
            <a:r>
              <a:rPr lang="en-US" dirty="0"/>
              <a:t>Edit Master Text Styles</a:t>
            </a:r>
          </a:p>
        </p:txBody>
      </p:sp>
      <p:sp>
        <p:nvSpPr>
          <p:cNvPr id="19"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20" name="Straight Connector 19"/>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584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v2">
    <p:spTree>
      <p:nvGrpSpPr>
        <p:cNvPr id="1" name=""/>
        <p:cNvGrpSpPr/>
        <p:nvPr/>
      </p:nvGrpSpPr>
      <p:grpSpPr>
        <a:xfrm>
          <a:off x="0" y="0"/>
          <a:ext cx="0" cy="0"/>
          <a:chOff x="0" y="0"/>
          <a:chExt cx="0" cy="0"/>
        </a:xfrm>
      </p:grpSpPr>
      <p:sp>
        <p:nvSpPr>
          <p:cNvPr id="7" name="Slide Number Placeholder 5"/>
          <p:cNvSpPr txBox="1">
            <a:spLocks/>
          </p:cNvSpPr>
          <p:nvPr userDrawn="1"/>
        </p:nvSpPr>
        <p:spPr>
          <a:xfrm>
            <a:off x="843214" y="6356350"/>
            <a:ext cx="397042"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76407C-F75D-4F7D-9D5D-25FC89E6A438}" type="slidenum">
              <a:rPr lang="en-CA" sz="1200" smtClean="0"/>
              <a:pPr/>
              <a:t>‹#›</a:t>
            </a:fld>
            <a:endParaRPr lang="en-CA" sz="1200" dirty="0"/>
          </a:p>
        </p:txBody>
      </p:sp>
      <p:sp>
        <p:nvSpPr>
          <p:cNvPr id="9" name="Slide Number Placeholder 5"/>
          <p:cNvSpPr>
            <a:spLocks noGrp="1"/>
          </p:cNvSpPr>
          <p:nvPr>
            <p:ph type="sldNum" sz="quarter" idx="12"/>
          </p:nvPr>
        </p:nvSpPr>
        <p:spPr>
          <a:xfrm>
            <a:off x="0" y="6492875"/>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8" name="Content Placeholder 3">
            <a:extLst>
              <a:ext uri="{FF2B5EF4-FFF2-40B4-BE49-F238E27FC236}">
                <a16:creationId xmlns:a16="http://schemas.microsoft.com/office/drawing/2014/main" id="{7E644AAD-797F-0E43-9CE8-4EDA4D204383}"/>
              </a:ext>
            </a:extLst>
          </p:cNvPr>
          <p:cNvSpPr>
            <a:spLocks noGrp="1"/>
          </p:cNvSpPr>
          <p:nvPr>
            <p:ph sz="half" idx="13"/>
          </p:nvPr>
        </p:nvSpPr>
        <p:spPr>
          <a:xfrm>
            <a:off x="590285" y="1311442"/>
            <a:ext cx="5407291" cy="4957011"/>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625464" indent="-168272">
              <a:lnSpc>
                <a:spcPct val="100000"/>
              </a:lnSpc>
              <a:buClr>
                <a:srgbClr val="ED5125"/>
              </a:buClr>
              <a:tabLst/>
              <a:defRPr sz="1800">
                <a:solidFill>
                  <a:srgbClr val="313639"/>
                </a:solidFill>
              </a:defRPr>
            </a:lvl2pPr>
            <a:lvl3pPr marL="1076306" indent="-161922">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marL="1960528" indent="-131760">
              <a:lnSpc>
                <a:spcPct val="100000"/>
              </a:lnSpc>
              <a:buClr>
                <a:srgbClr val="ED5125"/>
              </a:buClr>
              <a:tabLst/>
              <a:defRPr sz="1400">
                <a:solidFill>
                  <a:srgbClr val="313639"/>
                </a:solidFill>
              </a:defRPr>
            </a:lvl5pPr>
          </a:lstStyle>
          <a:p>
            <a:pPr lvl="0"/>
            <a:r>
              <a:rPr lang="en-US" dirty="0"/>
              <a:t>Edit Master text styles</a:t>
            </a:r>
          </a:p>
          <a:p>
            <a:pPr lvl="1"/>
            <a:r>
              <a:rPr lang="en-US" dirty="0"/>
              <a:t>Second level</a:t>
            </a:r>
          </a:p>
          <a:p>
            <a:pPr lvl="2"/>
            <a:r>
              <a:rPr lang="en-US" dirty="0"/>
              <a:t>Third level</a:t>
            </a:r>
          </a:p>
        </p:txBody>
      </p:sp>
      <p:sp>
        <p:nvSpPr>
          <p:cNvPr id="10" name="Content Placeholder 3">
            <a:extLst>
              <a:ext uri="{FF2B5EF4-FFF2-40B4-BE49-F238E27FC236}">
                <a16:creationId xmlns:a16="http://schemas.microsoft.com/office/drawing/2014/main" id="{F8C76CB2-9251-1B4F-AB5F-C7C98FDDF7C6}"/>
              </a:ext>
            </a:extLst>
          </p:cNvPr>
          <p:cNvSpPr>
            <a:spLocks noGrp="1"/>
          </p:cNvSpPr>
          <p:nvPr>
            <p:ph sz="half" idx="2"/>
          </p:nvPr>
        </p:nvSpPr>
        <p:spPr>
          <a:xfrm>
            <a:off x="6155705" y="1304203"/>
            <a:ext cx="5451080" cy="4964249"/>
          </a:xfrm>
          <a:prstGeom prst="rect">
            <a:avLst/>
          </a:prstGeom>
        </p:spPr>
        <p:txBody>
          <a:bodyPr/>
          <a:lstStyle>
            <a:lvl1pPr marL="192085" indent="-192085">
              <a:lnSpc>
                <a:spcPct val="100000"/>
              </a:lnSpc>
              <a:buClr>
                <a:srgbClr val="ED5125"/>
              </a:buClr>
              <a:buFont typeface="Arial" panose="020B0604020202020204" pitchFamily="34" charset="0"/>
              <a:buChar char="•"/>
              <a:tabLst/>
              <a:defRPr sz="2000">
                <a:solidFill>
                  <a:srgbClr val="313639"/>
                </a:solidFill>
              </a:defRPr>
            </a:lvl1pPr>
            <a:lvl2pPr marL="625464" indent="-168272">
              <a:lnSpc>
                <a:spcPct val="100000"/>
              </a:lnSpc>
              <a:buClr>
                <a:srgbClr val="ED5125"/>
              </a:buClr>
              <a:tabLst/>
              <a:defRPr sz="1800">
                <a:solidFill>
                  <a:srgbClr val="313639"/>
                </a:solidFill>
              </a:defRPr>
            </a:lvl2pPr>
            <a:lvl3pPr marL="1076306" indent="-161922">
              <a:lnSpc>
                <a:spcPct val="100000"/>
              </a:lnSpc>
              <a:buClr>
                <a:srgbClr val="ED5125"/>
              </a:buClr>
              <a:tabLst/>
              <a:defRPr sz="1600">
                <a:solidFill>
                  <a:srgbClr val="313639"/>
                </a:solidFill>
              </a:defRPr>
            </a:lvl3pPr>
            <a:lvl4pPr marL="1527148" indent="-155572">
              <a:lnSpc>
                <a:spcPct val="100000"/>
              </a:lnSpc>
              <a:buClr>
                <a:srgbClr val="ED5125"/>
              </a:buClr>
              <a:tabLst/>
              <a:defRPr sz="1400">
                <a:solidFill>
                  <a:srgbClr val="313639"/>
                </a:solidFill>
              </a:defRPr>
            </a:lvl4pPr>
            <a:lvl5pPr marL="1960528" indent="-131760">
              <a:lnSpc>
                <a:spcPct val="100000"/>
              </a:lnSpc>
              <a:buClr>
                <a:srgbClr val="ED5125"/>
              </a:buClr>
              <a:tabLst/>
              <a:defRPr sz="1400">
                <a:solidFill>
                  <a:srgbClr val="313639"/>
                </a:solidFill>
              </a:defRPr>
            </a:lvl5pPr>
          </a:lstStyle>
          <a:p>
            <a:pPr lvl="0"/>
            <a:r>
              <a:rPr lang="en-US" dirty="0"/>
              <a:t>Edit Master text styles</a:t>
            </a:r>
          </a:p>
          <a:p>
            <a:pPr lvl="1"/>
            <a:r>
              <a:rPr lang="en-US" dirty="0"/>
              <a:t>Second level</a:t>
            </a:r>
          </a:p>
          <a:p>
            <a:pPr lvl="2"/>
            <a:r>
              <a:rPr lang="en-US" dirty="0"/>
              <a:t>Third level</a:t>
            </a:r>
          </a:p>
        </p:txBody>
      </p:sp>
      <p:sp>
        <p:nvSpPr>
          <p:cNvPr id="11"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16" name="Straight Connector 15"/>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4100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w/ pictur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0" y="6492875"/>
            <a:ext cx="397042" cy="365125"/>
          </a:xfrm>
        </p:spPr>
        <p:txBody>
          <a:bodyPr/>
          <a:lstStyle>
            <a:lvl1pPr algn="ctr">
              <a:defRPr>
                <a:solidFill>
                  <a:schemeClr val="bg2"/>
                </a:solidFill>
              </a:defRPr>
            </a:lvl1pPr>
          </a:lstStyle>
          <a:p>
            <a:fld id="{F476407C-F75D-4F7D-9D5D-25FC89E6A438}" type="slidenum">
              <a:rPr lang="en-CA" smtClean="0"/>
              <a:pPr/>
              <a:t>‹#›</a:t>
            </a:fld>
            <a:endParaRPr lang="en-CA" dirty="0"/>
          </a:p>
        </p:txBody>
      </p:sp>
      <p:sp>
        <p:nvSpPr>
          <p:cNvPr id="14" name="Picture Placeholder 2">
            <a:extLst>
              <a:ext uri="{FF2B5EF4-FFF2-40B4-BE49-F238E27FC236}">
                <a16:creationId xmlns:a16="http://schemas.microsoft.com/office/drawing/2014/main" id="{4AF2F324-85CC-0C48-9297-06FF4AC503A7}"/>
              </a:ext>
            </a:extLst>
          </p:cNvPr>
          <p:cNvSpPr>
            <a:spLocks noGrp="1"/>
          </p:cNvSpPr>
          <p:nvPr>
            <p:ph type="pic" sz="quarter" idx="11"/>
          </p:nvPr>
        </p:nvSpPr>
        <p:spPr>
          <a:xfrm>
            <a:off x="8154685" y="1304202"/>
            <a:ext cx="3452099" cy="4836250"/>
          </a:xfrm>
          <a:prstGeom prst="rect">
            <a:avLst/>
          </a:prstGeom>
        </p:spPr>
        <p:txBody>
          <a:bodyPr/>
          <a:lstStyle>
            <a:lvl1pPr marL="233358" indent="-233358">
              <a:buClr>
                <a:srgbClr val="ED5125"/>
              </a:buClr>
              <a:buFont typeface="Arial" panose="020B0604020202020204" pitchFamily="34" charset="0"/>
              <a:buChar char="•"/>
              <a:defRPr sz="2000">
                <a:solidFill>
                  <a:srgbClr val="313639"/>
                </a:solidFill>
              </a:defRPr>
            </a:lvl1pPr>
          </a:lstStyle>
          <a:p>
            <a:endParaRPr lang="en-US" dirty="0"/>
          </a:p>
        </p:txBody>
      </p:sp>
      <p:sp>
        <p:nvSpPr>
          <p:cNvPr id="15" name="Content Placeholder 2">
            <a:extLst>
              <a:ext uri="{FF2B5EF4-FFF2-40B4-BE49-F238E27FC236}">
                <a16:creationId xmlns:a16="http://schemas.microsoft.com/office/drawing/2014/main" id="{A07A0B27-B78E-854F-AF09-AC876776F55F}"/>
              </a:ext>
            </a:extLst>
          </p:cNvPr>
          <p:cNvSpPr>
            <a:spLocks noGrp="1"/>
          </p:cNvSpPr>
          <p:nvPr>
            <p:ph sz="half" idx="1"/>
          </p:nvPr>
        </p:nvSpPr>
        <p:spPr>
          <a:xfrm>
            <a:off x="590027" y="1304203"/>
            <a:ext cx="3496056" cy="4836185"/>
          </a:xfrm>
          <a:prstGeom prst="rect">
            <a:avLst/>
          </a:prstGeom>
        </p:spPr>
        <p:txBody>
          <a:bodyPr/>
          <a:lstStyle>
            <a:lvl1pPr marL="233358" indent="-233358">
              <a:lnSpc>
                <a:spcPct val="100000"/>
              </a:lnSpc>
              <a:buClr>
                <a:srgbClr val="ED5125"/>
              </a:buClr>
              <a:buFont typeface="Arial" panose="020B0604020202020204" pitchFamily="34" charset="0"/>
              <a:buChar char="•"/>
              <a:defRPr sz="2000" b="0">
                <a:solidFill>
                  <a:srgbClr val="313639"/>
                </a:solidFill>
              </a:defRPr>
            </a:lvl1pPr>
            <a:lvl2pPr>
              <a:lnSpc>
                <a:spcPct val="100000"/>
              </a:lnSpc>
              <a:buClr>
                <a:srgbClr val="ED5125"/>
              </a:buClr>
              <a:defRPr sz="1800">
                <a:solidFill>
                  <a:srgbClr val="313639"/>
                </a:solidFill>
              </a:defRPr>
            </a:lvl2pPr>
            <a:lvl3pPr>
              <a:lnSpc>
                <a:spcPct val="100000"/>
              </a:lnSpc>
              <a:buClr>
                <a:srgbClr val="ED5125"/>
              </a:buClr>
              <a:defRPr sz="1600">
                <a:solidFill>
                  <a:srgbClr val="313639"/>
                </a:solidFill>
              </a:defRPr>
            </a:lvl3pPr>
            <a:lvl4pPr>
              <a:lnSpc>
                <a:spcPct val="100000"/>
              </a:lnSpc>
              <a:buClr>
                <a:srgbClr val="ED5125"/>
              </a:buClr>
              <a:defRPr sz="1600">
                <a:solidFill>
                  <a:srgbClr val="313639"/>
                </a:solidFill>
              </a:defRPr>
            </a:lvl4pPr>
            <a:lvl5pPr>
              <a:buClr>
                <a:srgbClr val="ED5125"/>
              </a:buClr>
              <a:defRPr>
                <a:solidFill>
                  <a:schemeClr val="bg2"/>
                </a:solidFill>
              </a:defRPr>
            </a:lvl5pPr>
          </a:lstStyle>
          <a:p>
            <a:pPr lvl="0"/>
            <a:r>
              <a:rPr lang="en-US" dirty="0"/>
              <a:t>Edit Master text</a:t>
            </a:r>
          </a:p>
          <a:p>
            <a:pPr lvl="1"/>
            <a:r>
              <a:rPr lang="en-US" dirty="0"/>
              <a:t>Edit Master text</a:t>
            </a:r>
          </a:p>
          <a:p>
            <a:pPr lvl="2"/>
            <a:r>
              <a:rPr lang="en-US" dirty="0"/>
              <a:t>Edit Master text</a:t>
            </a:r>
          </a:p>
        </p:txBody>
      </p:sp>
      <p:sp>
        <p:nvSpPr>
          <p:cNvPr id="16" name="Content Placeholder 2">
            <a:extLst>
              <a:ext uri="{FF2B5EF4-FFF2-40B4-BE49-F238E27FC236}">
                <a16:creationId xmlns:a16="http://schemas.microsoft.com/office/drawing/2014/main" id="{31A8A96D-1160-634B-ABC3-3C1FED4561B0}"/>
              </a:ext>
            </a:extLst>
          </p:cNvPr>
          <p:cNvSpPr>
            <a:spLocks noGrp="1"/>
          </p:cNvSpPr>
          <p:nvPr>
            <p:ph sz="half" idx="10"/>
          </p:nvPr>
        </p:nvSpPr>
        <p:spPr>
          <a:xfrm>
            <a:off x="4375197" y="1304203"/>
            <a:ext cx="3496056" cy="4836185"/>
          </a:xfrm>
          <a:prstGeom prst="rect">
            <a:avLst/>
          </a:prstGeom>
        </p:spPr>
        <p:txBody>
          <a:bodyPr/>
          <a:lstStyle>
            <a:lvl1pPr marL="233358" indent="-233358">
              <a:lnSpc>
                <a:spcPct val="100000"/>
              </a:lnSpc>
              <a:buClr>
                <a:srgbClr val="ED5125"/>
              </a:buClr>
              <a:buFont typeface="Arial" panose="020B0604020202020204" pitchFamily="34" charset="0"/>
              <a:buChar char="•"/>
              <a:defRPr sz="2000" b="0">
                <a:solidFill>
                  <a:srgbClr val="313639"/>
                </a:solidFill>
              </a:defRPr>
            </a:lvl1pPr>
            <a:lvl2pPr>
              <a:lnSpc>
                <a:spcPct val="100000"/>
              </a:lnSpc>
              <a:buClr>
                <a:srgbClr val="ED5125"/>
              </a:buClr>
              <a:defRPr sz="1800">
                <a:solidFill>
                  <a:srgbClr val="313639"/>
                </a:solidFill>
              </a:defRPr>
            </a:lvl2pPr>
            <a:lvl3pPr>
              <a:lnSpc>
                <a:spcPct val="100000"/>
              </a:lnSpc>
              <a:buClr>
                <a:srgbClr val="ED5125"/>
              </a:buClr>
              <a:defRPr sz="1600">
                <a:solidFill>
                  <a:srgbClr val="313639"/>
                </a:solidFill>
              </a:defRPr>
            </a:lvl3pPr>
            <a:lvl4pPr>
              <a:lnSpc>
                <a:spcPct val="100000"/>
              </a:lnSpc>
              <a:buClr>
                <a:srgbClr val="ED5125"/>
              </a:buClr>
              <a:defRPr sz="1600">
                <a:solidFill>
                  <a:srgbClr val="313639"/>
                </a:solidFill>
              </a:defRPr>
            </a:lvl4pPr>
            <a:lvl5pPr>
              <a:buClr>
                <a:srgbClr val="ED5125"/>
              </a:buClr>
              <a:defRPr>
                <a:solidFill>
                  <a:schemeClr val="bg2"/>
                </a:solidFill>
              </a:defRPr>
            </a:lvl5pPr>
          </a:lstStyle>
          <a:p>
            <a:pPr lvl="0"/>
            <a:r>
              <a:rPr lang="en-US" dirty="0"/>
              <a:t>Edit Master text</a:t>
            </a:r>
          </a:p>
          <a:p>
            <a:pPr lvl="1"/>
            <a:r>
              <a:rPr lang="en-US" dirty="0"/>
              <a:t>Edit Master text</a:t>
            </a:r>
          </a:p>
          <a:p>
            <a:pPr lvl="2"/>
            <a:r>
              <a:rPr lang="en-US" dirty="0"/>
              <a:t>Edit Master text</a:t>
            </a:r>
          </a:p>
        </p:txBody>
      </p:sp>
      <p:sp>
        <p:nvSpPr>
          <p:cNvPr id="17" name="Title 1">
            <a:extLst>
              <a:ext uri="{FF2B5EF4-FFF2-40B4-BE49-F238E27FC236}">
                <a16:creationId xmlns:a16="http://schemas.microsoft.com/office/drawing/2014/main" id="{2EC051A1-4887-4548-B757-3AAED94CEE56}"/>
              </a:ext>
            </a:extLst>
          </p:cNvPr>
          <p:cNvSpPr>
            <a:spLocks noGrp="1"/>
          </p:cNvSpPr>
          <p:nvPr>
            <p:ph type="title" hasCustomPrompt="1"/>
          </p:nvPr>
        </p:nvSpPr>
        <p:spPr>
          <a:xfrm>
            <a:off x="489701" y="638213"/>
            <a:ext cx="9456298" cy="294657"/>
          </a:xfrm>
          <a:prstGeom prst="rect">
            <a:avLst/>
          </a:prstGeom>
        </p:spPr>
        <p:txBody>
          <a:bodyPr/>
          <a:lstStyle>
            <a:lvl1pPr algn="l">
              <a:defRPr sz="2000" b="1">
                <a:solidFill>
                  <a:srgbClr val="000066"/>
                </a:solidFill>
              </a:defRPr>
            </a:lvl1pPr>
          </a:lstStyle>
          <a:p>
            <a:r>
              <a:rPr lang="en-US" dirty="0"/>
              <a:t>Click To Edit Master Title Style</a:t>
            </a:r>
          </a:p>
        </p:txBody>
      </p:sp>
      <p:cxnSp>
        <p:nvCxnSpPr>
          <p:cNvPr id="18" name="Straight Connector 17"/>
          <p:cNvCxnSpPr/>
          <p:nvPr userDrawn="1"/>
        </p:nvCxnSpPr>
        <p:spPr>
          <a:xfrm>
            <a:off x="590285" y="1009545"/>
            <a:ext cx="11016499" cy="0"/>
          </a:xfrm>
          <a:prstGeom prst="line">
            <a:avLst/>
          </a:prstGeom>
          <a:ln w="6350">
            <a:solidFill>
              <a:srgbClr val="097F9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7685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1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image" Target="../media/image7.emf"/><Relationship Id="rId2" Type="http://schemas.openxmlformats.org/officeDocument/2006/relationships/slideLayout" Target="../slideLayouts/slideLayout4.xml"/><Relationship Id="rId16" Type="http://schemas.openxmlformats.org/officeDocument/2006/relationships/image" Target="../media/image6.emf"/><Relationship Id="rId20"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5.emf"/><Relationship Id="rId10" Type="http://schemas.openxmlformats.org/officeDocument/2006/relationships/slideLayout" Target="../slideLayouts/slideLayout12.xml"/><Relationship Id="rId19" Type="http://schemas.openxmlformats.org/officeDocument/2006/relationships/image" Target="../media/image8.png"/><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customXml" Target="../ink/ink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a:stretch>
            <a:fillRect/>
          </a:stretch>
        </p:blipFill>
        <p:spPr>
          <a:xfrm>
            <a:off x="-16773" y="-7767"/>
            <a:ext cx="12225545" cy="6873534"/>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42690" y="5115121"/>
            <a:ext cx="1010724" cy="1043935"/>
          </a:xfrm>
          <a:prstGeom prst="rect">
            <a:avLst/>
          </a:prstGeom>
        </p:spPr>
      </p:pic>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851780" y="1757668"/>
            <a:ext cx="3001632" cy="1348390"/>
          </a:xfrm>
          <a:prstGeom prst="rect">
            <a:avLst/>
          </a:prstGeom>
        </p:spPr>
      </p:pic>
    </p:spTree>
    <p:extLst>
      <p:ext uri="{BB962C8B-B14F-4D97-AF65-F5344CB8AC3E}">
        <p14:creationId xmlns:p14="http://schemas.microsoft.com/office/powerpoint/2010/main" val="1958196611"/>
      </p:ext>
    </p:extLst>
  </p:cSld>
  <p:clrMap bg1="lt1" tx1="dk1" bg2="lt2" tx2="dk2" accent1="accent1" accent2="accent2" accent3="accent3" accent4="accent4" accent5="accent5" accent6="accent6" hlink="hlink" folHlink="folHlink"/>
  <p:sldLayoutIdLst>
    <p:sldLayoutId id="2147483653" r:id="rId1"/>
  </p:sldLayoutIdLst>
  <p:hf hdr="0" ftr="0" dt="0"/>
  <p:txStyles>
    <p:titleStyle>
      <a:lvl1pPr algn="l" defTabSz="91438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6" indent="-228596" algn="l" defTabSz="91438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8" indent="-228596" algn="l" defTabSz="914384" rtl="0" eaLnBrk="1" latinLnBrk="0" hangingPunct="1">
        <a:lnSpc>
          <a:spcPct val="90000"/>
        </a:lnSpc>
        <a:spcBef>
          <a:spcPts val="501"/>
        </a:spcBef>
        <a:buFont typeface="Arial" panose="020B0604020202020204" pitchFamily="34" charset="0"/>
        <a:buChar char="•"/>
        <a:defRPr sz="2400" kern="1200">
          <a:solidFill>
            <a:schemeClr val="tx1"/>
          </a:solidFill>
          <a:latin typeface="+mn-lt"/>
          <a:ea typeface="+mn-ea"/>
          <a:cs typeface="+mn-cs"/>
        </a:defRPr>
      </a:lvl2pPr>
      <a:lvl3pPr marL="1142980" indent="-228596" algn="l" defTabSz="914384" rtl="0" eaLnBrk="1" latinLnBrk="0" hangingPunct="1">
        <a:lnSpc>
          <a:spcPct val="90000"/>
        </a:lnSpc>
        <a:spcBef>
          <a:spcPts val="501"/>
        </a:spcBef>
        <a:buFont typeface="Arial" panose="020B0604020202020204" pitchFamily="34" charset="0"/>
        <a:buChar char="•"/>
        <a:defRPr sz="2000" kern="1200">
          <a:solidFill>
            <a:schemeClr val="tx1"/>
          </a:solidFill>
          <a:latin typeface="+mn-lt"/>
          <a:ea typeface="+mn-ea"/>
          <a:cs typeface="+mn-cs"/>
        </a:defRPr>
      </a:lvl3pPr>
      <a:lvl4pPr marL="160017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4pPr>
      <a:lvl5pPr marL="2057364"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5pPr>
      <a:lvl6pPr marL="2514556"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6pPr>
      <a:lvl7pPr marL="2971748"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7pPr>
      <a:lvl8pPr marL="3428940"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8pPr>
      <a:lvl9pPr marL="388613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8"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1808B9B-6614-764B-97C4-7673169475B4}"/>
              </a:ext>
            </a:extLst>
          </p:cNvPr>
          <p:cNvPicPr>
            <a:picLocks noChangeAspect="1"/>
          </p:cNvPicPr>
          <p:nvPr userDrawn="1"/>
        </p:nvPicPr>
        <p:blipFill rotWithShape="1">
          <a:blip r:embed="rId3"/>
          <a:srcRect r="68185"/>
          <a:stretch/>
        </p:blipFill>
        <p:spPr>
          <a:xfrm>
            <a:off x="8315922" y="0"/>
            <a:ext cx="3889525" cy="6873534"/>
          </a:xfrm>
          <a:prstGeom prst="rect">
            <a:avLst/>
          </a:prstGeom>
        </p:spPr>
      </p:pic>
      <p:pic>
        <p:nvPicPr>
          <p:cNvPr id="11" name="Picture 10">
            <a:extLst>
              <a:ext uri="{FF2B5EF4-FFF2-40B4-BE49-F238E27FC236}">
                <a16:creationId xmlns:a16="http://schemas.microsoft.com/office/drawing/2014/main" id="{0982278E-39D0-D341-96B8-87ABEC66612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28817" y="5410956"/>
            <a:ext cx="861168" cy="889466"/>
          </a:xfrm>
          <a:prstGeom prst="rect">
            <a:avLst/>
          </a:prstGeom>
        </p:spPr>
      </p:pic>
      <p:pic>
        <p:nvPicPr>
          <p:cNvPr id="12" name="Picture 11">
            <a:extLst>
              <a:ext uri="{FF2B5EF4-FFF2-40B4-BE49-F238E27FC236}">
                <a16:creationId xmlns:a16="http://schemas.microsoft.com/office/drawing/2014/main" id="{05C6EDC8-FE16-6549-A4FC-0BEA5AD04A8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932499" y="1555962"/>
            <a:ext cx="2557486" cy="1148871"/>
          </a:xfrm>
          <a:prstGeom prst="rect">
            <a:avLst/>
          </a:prstGeom>
        </p:spPr>
      </p:pic>
      <p:pic>
        <p:nvPicPr>
          <p:cNvPr id="19" name="Picture 18">
            <a:extLst>
              <a:ext uri="{FF2B5EF4-FFF2-40B4-BE49-F238E27FC236}">
                <a16:creationId xmlns:a16="http://schemas.microsoft.com/office/drawing/2014/main" id="{6A20B8D2-C720-3A46-AE13-61AB24106C2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5400000">
            <a:off x="-144227" y="1139041"/>
            <a:ext cx="831901" cy="266836"/>
          </a:xfrm>
          <a:prstGeom prst="rect">
            <a:avLst/>
          </a:prstGeom>
        </p:spPr>
      </p:pic>
    </p:spTree>
    <p:extLst>
      <p:ext uri="{BB962C8B-B14F-4D97-AF65-F5344CB8AC3E}">
        <p14:creationId xmlns:p14="http://schemas.microsoft.com/office/powerpoint/2010/main" val="3698401117"/>
      </p:ext>
    </p:extLst>
  </p:cSld>
  <p:clrMap bg1="lt1" tx1="dk1" bg2="lt2" tx2="dk2" accent1="accent1" accent2="accent2" accent3="accent3" accent4="accent4" accent5="accent5" accent6="accent6" hlink="hlink" folHlink="folHlink"/>
  <p:sldLayoutIdLst>
    <p:sldLayoutId id="2147483678" r:id="rId1"/>
  </p:sldLayoutIdLst>
  <p:hf hdr="0" ftr="0" dt="0"/>
  <p:txStyles>
    <p:titleStyle>
      <a:lvl1pPr algn="l" defTabSz="91438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6" indent="-228596" algn="l" defTabSz="91438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8" indent="-228596" algn="l" defTabSz="914384" rtl="0" eaLnBrk="1" latinLnBrk="0" hangingPunct="1">
        <a:lnSpc>
          <a:spcPct val="90000"/>
        </a:lnSpc>
        <a:spcBef>
          <a:spcPts val="501"/>
        </a:spcBef>
        <a:buFont typeface="Arial" panose="020B0604020202020204" pitchFamily="34" charset="0"/>
        <a:buChar char="•"/>
        <a:defRPr sz="2400" kern="1200">
          <a:solidFill>
            <a:schemeClr val="tx1"/>
          </a:solidFill>
          <a:latin typeface="+mn-lt"/>
          <a:ea typeface="+mn-ea"/>
          <a:cs typeface="+mn-cs"/>
        </a:defRPr>
      </a:lvl2pPr>
      <a:lvl3pPr marL="1142980" indent="-228596" algn="l" defTabSz="914384" rtl="0" eaLnBrk="1" latinLnBrk="0" hangingPunct="1">
        <a:lnSpc>
          <a:spcPct val="90000"/>
        </a:lnSpc>
        <a:spcBef>
          <a:spcPts val="501"/>
        </a:spcBef>
        <a:buFont typeface="Arial" panose="020B0604020202020204" pitchFamily="34" charset="0"/>
        <a:buChar char="•"/>
        <a:defRPr sz="2000" kern="1200">
          <a:solidFill>
            <a:schemeClr val="tx1"/>
          </a:solidFill>
          <a:latin typeface="+mn-lt"/>
          <a:ea typeface="+mn-ea"/>
          <a:cs typeface="+mn-cs"/>
        </a:defRPr>
      </a:lvl3pPr>
      <a:lvl4pPr marL="160017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4pPr>
      <a:lvl5pPr marL="2057364"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5pPr>
      <a:lvl6pPr marL="2514556"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6pPr>
      <a:lvl7pPr marL="2971748"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7pPr>
      <a:lvl8pPr marL="3428940"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8pPr>
      <a:lvl9pPr marL="388613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8"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0198" y="6492875"/>
            <a:ext cx="397042" cy="365125"/>
          </a:xfrm>
          <a:prstGeom prst="rect">
            <a:avLst/>
          </a:prstGeom>
        </p:spPr>
        <p:txBody>
          <a:bodyPr vert="horz" lIns="91440" tIns="45720" rIns="91440" bIns="45720" rtlCol="0" anchor="ctr"/>
          <a:lstStyle>
            <a:lvl1pPr algn="r">
              <a:defRPr sz="1200">
                <a:solidFill>
                  <a:schemeClr val="bg2"/>
                </a:solidFill>
                <a:latin typeface="Arial" panose="020B0604020202020204" pitchFamily="34" charset="0"/>
                <a:cs typeface="Arial" panose="020B0604020202020204" pitchFamily="34" charset="0"/>
              </a:defRPr>
            </a:lvl1pPr>
          </a:lstStyle>
          <a:p>
            <a:fld id="{F476407C-F75D-4F7D-9D5D-25FC89E6A438}" type="slidenum">
              <a:rPr lang="en-CA" smtClean="0"/>
              <a:pPr/>
              <a:t>‹#›</a:t>
            </a:fld>
            <a:endParaRPr lang="en-CA" dirty="0"/>
          </a:p>
        </p:txBody>
      </p:sp>
      <mc:AlternateContent xmlns:mc="http://schemas.openxmlformats.org/markup-compatibility/2006" xmlns:p14="http://schemas.microsoft.com/office/powerpoint/2010/main">
        <mc:Choice Requires="p14">
          <p:contentPart p14:bwMode="auto" r:id="rId14">
            <p14:nvContentPartPr>
              <p14:cNvPr id="10" name="Ink 9"/>
              <p14:cNvContentPartPr/>
              <p14:nvPr userDrawn="1"/>
            </p14:nvContentPartPr>
            <p14:xfrm>
              <a:off x="-10198" y="612949"/>
              <a:ext cx="360" cy="360"/>
            </p14:xfrm>
          </p:contentPart>
        </mc:Choice>
        <mc:Fallback xmlns="">
          <p:pic>
            <p:nvPicPr>
              <p:cNvPr id="10" name="Ink 9"/>
              <p:cNvPicPr/>
              <p:nvPr/>
            </p:nvPicPr>
            <p:blipFill>
              <a:blip r:embed="rId15"/>
              <a:stretch>
                <a:fillRect/>
              </a:stretch>
            </p:blipFill>
            <p:spPr>
              <a:xfrm>
                <a:off x="-18478" y="604669"/>
                <a:ext cx="16920" cy="16920"/>
              </a:xfrm>
              <a:prstGeom prst="rect">
                <a:avLst/>
              </a:prstGeom>
            </p:spPr>
          </p:pic>
        </mc:Fallback>
      </mc:AlternateContent>
      <p:pic>
        <p:nvPicPr>
          <p:cNvPr id="9" name="Picture 8"/>
          <p:cNvPicPr>
            <a:picLocks noChangeAspect="1"/>
          </p:cNvPicPr>
          <p:nvPr userDrawn="1"/>
        </p:nvPicPr>
        <p:blipFill>
          <a:blip r:embed="rId16"/>
          <a:stretch>
            <a:fillRect/>
          </a:stretch>
        </p:blipFill>
        <p:spPr>
          <a:xfrm>
            <a:off x="6105526" y="6237784"/>
            <a:ext cx="6096001" cy="633520"/>
          </a:xfrm>
          <a:prstGeom prst="rect">
            <a:avLst/>
          </a:prstGeom>
        </p:spPr>
      </p:pic>
      <p:pic>
        <p:nvPicPr>
          <p:cNvPr id="11" name="Picture 10"/>
          <p:cNvPicPr>
            <a:picLocks noChangeAspect="1"/>
          </p:cNvPicPr>
          <p:nvPr userDrawn="1"/>
        </p:nvPicPr>
        <p:blipFill>
          <a:blip r:embed="rId17"/>
          <a:stretch>
            <a:fillRect/>
          </a:stretch>
        </p:blipFill>
        <p:spPr>
          <a:xfrm>
            <a:off x="-10197" y="1"/>
            <a:ext cx="6109548" cy="641641"/>
          </a:xfrm>
          <a:prstGeom prst="rect">
            <a:avLst/>
          </a:prstGeom>
        </p:spPr>
      </p:pic>
      <p:pic>
        <p:nvPicPr>
          <p:cNvPr id="12" name="Picture 1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1242662" y="6405015"/>
            <a:ext cx="355577" cy="367260"/>
          </a:xfrm>
          <a:prstGeom prst="rect">
            <a:avLst/>
          </a:prstGeom>
        </p:spPr>
      </p:pic>
      <p:pic>
        <p:nvPicPr>
          <p:cNvPr id="13" name="Picture 12"/>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268680" y="320598"/>
            <a:ext cx="1338104" cy="599795"/>
          </a:xfrm>
          <a:prstGeom prst="rect">
            <a:avLst/>
          </a:prstGeom>
        </p:spPr>
      </p:pic>
      <p:pic>
        <p:nvPicPr>
          <p:cNvPr id="14" name="Picture 13"/>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rot="5400000">
            <a:off x="-144227" y="1139041"/>
            <a:ext cx="831901" cy="266836"/>
          </a:xfrm>
          <a:prstGeom prst="rect">
            <a:avLst/>
          </a:prstGeom>
        </p:spPr>
      </p:pic>
    </p:spTree>
    <p:extLst>
      <p:ext uri="{BB962C8B-B14F-4D97-AF65-F5344CB8AC3E}">
        <p14:creationId xmlns:p14="http://schemas.microsoft.com/office/powerpoint/2010/main" val="2354082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60" r:id="rId4"/>
    <p:sldLayoutId id="2147483661" r:id="rId5"/>
    <p:sldLayoutId id="2147483659" r:id="rId6"/>
    <p:sldLayoutId id="2147483667" r:id="rId7"/>
    <p:sldLayoutId id="2147483651" r:id="rId8"/>
    <p:sldLayoutId id="2147483668" r:id="rId9"/>
    <p:sldLayoutId id="2147483665" r:id="rId10"/>
    <p:sldLayoutId id="2147483669" r:id="rId11"/>
    <p:sldLayoutId id="2147483684" r:id="rId12"/>
  </p:sldLayoutIdLst>
  <p:hf hdr="0" ftr="0" dt="0"/>
  <p:txStyles>
    <p:titleStyle>
      <a:lvl1pPr algn="l" defTabSz="914384" rtl="0" eaLnBrk="1" latinLnBrk="0" hangingPunct="1">
        <a:lnSpc>
          <a:spcPct val="90000"/>
        </a:lnSpc>
        <a:spcBef>
          <a:spcPct val="0"/>
        </a:spcBef>
        <a:buNone/>
        <a:defRPr sz="4400" kern="1200">
          <a:solidFill>
            <a:srgbClr val="2B3594"/>
          </a:solidFill>
          <a:latin typeface="Arial" panose="020B0604020202020204" pitchFamily="34" charset="0"/>
          <a:ea typeface="+mj-ea"/>
          <a:cs typeface="Arial" panose="020B0604020202020204" pitchFamily="34" charset="0"/>
        </a:defRPr>
      </a:lvl1pPr>
    </p:titleStyle>
    <p:bodyStyle>
      <a:lvl1pPr marL="0" indent="0" algn="l" defTabSz="914384" rtl="0" eaLnBrk="1" latinLnBrk="0" hangingPunct="1">
        <a:lnSpc>
          <a:spcPct val="150000"/>
        </a:lnSpc>
        <a:spcBef>
          <a:spcPts val="1000"/>
        </a:spcBef>
        <a:buFont typeface="Arial" panose="020B0604020202020204" pitchFamily="34" charset="0"/>
        <a:buNone/>
        <a:defRPr sz="2800" kern="1200">
          <a:solidFill>
            <a:schemeClr val="bg2"/>
          </a:solidFill>
          <a:latin typeface="Arial" panose="020B0604020202020204" pitchFamily="34" charset="0"/>
          <a:ea typeface="+mn-ea"/>
          <a:cs typeface="Arial" panose="020B0604020202020204" pitchFamily="34" charset="0"/>
        </a:defRPr>
      </a:lvl1pPr>
      <a:lvl2pPr marL="685788" indent="-228596" algn="l" defTabSz="914384" rtl="0" eaLnBrk="1" latinLnBrk="0" hangingPunct="1">
        <a:lnSpc>
          <a:spcPct val="100000"/>
        </a:lnSpc>
        <a:spcBef>
          <a:spcPts val="501"/>
        </a:spcBef>
        <a:buClr>
          <a:srgbClr val="F05323"/>
        </a:buClr>
        <a:buFont typeface="Arial" panose="020B0604020202020204" pitchFamily="34" charset="0"/>
        <a:buChar char="•"/>
        <a:defRPr sz="2400" kern="1200">
          <a:solidFill>
            <a:schemeClr val="bg2"/>
          </a:solidFill>
          <a:latin typeface="Arial" panose="020B0604020202020204" pitchFamily="34" charset="0"/>
          <a:ea typeface="+mn-ea"/>
          <a:cs typeface="Arial" panose="020B0604020202020204" pitchFamily="34" charset="0"/>
        </a:defRPr>
      </a:lvl2pPr>
      <a:lvl3pPr marL="1142980" indent="-228596" algn="l" defTabSz="914384" rtl="0" eaLnBrk="1" latinLnBrk="0" hangingPunct="1">
        <a:lnSpc>
          <a:spcPct val="90000"/>
        </a:lnSpc>
        <a:spcBef>
          <a:spcPts val="501"/>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7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64"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56"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6pPr>
      <a:lvl7pPr marL="2971748"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7pPr>
      <a:lvl8pPr marL="3428940"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8pPr>
      <a:lvl9pPr marL="388613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8"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5400000">
            <a:off x="-144227" y="1139041"/>
            <a:ext cx="831901" cy="266836"/>
          </a:xfrm>
          <a:prstGeom prst="rect">
            <a:avLst/>
          </a:prstGeom>
        </p:spPr>
      </p:pic>
    </p:spTree>
    <p:extLst>
      <p:ext uri="{BB962C8B-B14F-4D97-AF65-F5344CB8AC3E}">
        <p14:creationId xmlns:p14="http://schemas.microsoft.com/office/powerpoint/2010/main" val="797720853"/>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91438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6" indent="-228596" algn="l" defTabSz="91438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8" indent="-228596" algn="l" defTabSz="914384" rtl="0" eaLnBrk="1" latinLnBrk="0" hangingPunct="1">
        <a:lnSpc>
          <a:spcPct val="90000"/>
        </a:lnSpc>
        <a:spcBef>
          <a:spcPts val="501"/>
        </a:spcBef>
        <a:buFont typeface="Arial" panose="020B0604020202020204" pitchFamily="34" charset="0"/>
        <a:buChar char="•"/>
        <a:defRPr sz="2400" kern="1200">
          <a:solidFill>
            <a:schemeClr val="tx1"/>
          </a:solidFill>
          <a:latin typeface="+mn-lt"/>
          <a:ea typeface="+mn-ea"/>
          <a:cs typeface="+mn-cs"/>
        </a:defRPr>
      </a:lvl2pPr>
      <a:lvl3pPr marL="1142980" indent="-228596" algn="l" defTabSz="914384" rtl="0" eaLnBrk="1" latinLnBrk="0" hangingPunct="1">
        <a:lnSpc>
          <a:spcPct val="90000"/>
        </a:lnSpc>
        <a:spcBef>
          <a:spcPts val="501"/>
        </a:spcBef>
        <a:buFont typeface="Arial" panose="020B0604020202020204" pitchFamily="34" charset="0"/>
        <a:buChar char="•"/>
        <a:defRPr sz="2000" kern="1200">
          <a:solidFill>
            <a:schemeClr val="tx1"/>
          </a:solidFill>
          <a:latin typeface="+mn-lt"/>
          <a:ea typeface="+mn-ea"/>
          <a:cs typeface="+mn-cs"/>
        </a:defRPr>
      </a:lvl3pPr>
      <a:lvl4pPr marL="160017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4pPr>
      <a:lvl5pPr marL="2057364"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5pPr>
      <a:lvl6pPr marL="2514556"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6pPr>
      <a:lvl7pPr marL="2971748"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7pPr>
      <a:lvl8pPr marL="3428940"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8pPr>
      <a:lvl9pPr marL="3886132" indent="-228596" algn="l" defTabSz="914384" rtl="0" eaLnBrk="1" latinLnBrk="0" hangingPunct="1">
        <a:lnSpc>
          <a:spcPct val="90000"/>
        </a:lnSpc>
        <a:spcBef>
          <a:spcPts val="501"/>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6" algn="l" defTabSz="914384" rtl="0" eaLnBrk="1" latinLnBrk="0" hangingPunct="1">
        <a:defRPr sz="1800" kern="1200">
          <a:solidFill>
            <a:schemeClr val="tx1"/>
          </a:solidFill>
          <a:latin typeface="+mn-lt"/>
          <a:ea typeface="+mn-ea"/>
          <a:cs typeface="+mn-cs"/>
        </a:defRPr>
      </a:lvl4pPr>
      <a:lvl5pPr marL="1828768" algn="l" defTabSz="914384" rtl="0" eaLnBrk="1" latinLnBrk="0" hangingPunct="1">
        <a:defRPr sz="1800" kern="1200">
          <a:solidFill>
            <a:schemeClr val="tx1"/>
          </a:solidFill>
          <a:latin typeface="+mn-lt"/>
          <a:ea typeface="+mn-ea"/>
          <a:cs typeface="+mn-cs"/>
        </a:defRPr>
      </a:lvl5pPr>
      <a:lvl6pPr marL="2285960"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4" algn="l" defTabSz="914384" rtl="0" eaLnBrk="1" latinLnBrk="0" hangingPunct="1">
        <a:defRPr sz="1800" kern="1200">
          <a:solidFill>
            <a:schemeClr val="tx1"/>
          </a:solidFill>
          <a:latin typeface="+mn-lt"/>
          <a:ea typeface="+mn-ea"/>
          <a:cs typeface="+mn-cs"/>
        </a:defRPr>
      </a:lvl8pPr>
      <a:lvl9pPr marL="3657536" algn="l" defTabSz="91438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3"/>
          <a:stretch>
            <a:fillRect/>
          </a:stretch>
        </p:blipFill>
        <p:spPr>
          <a:xfrm>
            <a:off x="-16773" y="-7767"/>
            <a:ext cx="12225545" cy="6873534"/>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42689" y="5115120"/>
            <a:ext cx="1010724" cy="1043935"/>
          </a:xfrm>
          <a:prstGeom prst="rect">
            <a:avLst/>
          </a:prstGeom>
        </p:spPr>
      </p:pic>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851780" y="1757667"/>
            <a:ext cx="3001632" cy="1348390"/>
          </a:xfrm>
          <a:prstGeom prst="rect">
            <a:avLst/>
          </a:prstGeom>
        </p:spPr>
      </p:pic>
    </p:spTree>
    <p:extLst>
      <p:ext uri="{BB962C8B-B14F-4D97-AF65-F5344CB8AC3E}">
        <p14:creationId xmlns:p14="http://schemas.microsoft.com/office/powerpoint/2010/main" val="1958196611"/>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7315" y="1111513"/>
            <a:ext cx="6231621" cy="5021431"/>
          </a:xfrm>
        </p:spPr>
        <p:txBody>
          <a:bodyPr lIns="91440" tIns="45720" rIns="91440" bIns="45720" anchor="t" anchorCtr="0"/>
          <a:lstStyle/>
          <a:p>
            <a:r>
              <a:rPr lang="en-US" dirty="0">
                <a:latin typeface="Arial"/>
                <a:cs typeface="Arial"/>
              </a:rPr>
              <a:t>New Criminal Record Check Process for Licensing</a:t>
            </a:r>
            <a:br>
              <a:rPr lang="en-US" sz="3200" dirty="0"/>
            </a:br>
            <a:br>
              <a:rPr lang="en-US" sz="3200" dirty="0"/>
            </a:br>
            <a:br>
              <a:rPr lang="en-US" sz="2800" dirty="0"/>
            </a:br>
            <a:br>
              <a:rPr lang="en-US" sz="2800" dirty="0"/>
            </a:br>
            <a:br>
              <a:rPr lang="en-US" sz="2800" dirty="0"/>
            </a:br>
            <a:endParaRPr lang="en-CA" sz="2800" dirty="0">
              <a:latin typeface="Arial"/>
              <a:cs typeface="Arial"/>
            </a:endParaRPr>
          </a:p>
        </p:txBody>
      </p:sp>
      <p:sp>
        <p:nvSpPr>
          <p:cNvPr id="2" name="TextBox 1">
            <a:extLst>
              <a:ext uri="{FF2B5EF4-FFF2-40B4-BE49-F238E27FC236}">
                <a16:creationId xmlns:a16="http://schemas.microsoft.com/office/drawing/2014/main" id="{A670E216-4AA0-9274-5D84-D8B3B2E2F95A}"/>
              </a:ext>
            </a:extLst>
          </p:cNvPr>
          <p:cNvSpPr txBox="1"/>
          <p:nvPr/>
        </p:nvSpPr>
        <p:spPr>
          <a:xfrm>
            <a:off x="957039" y="5392544"/>
            <a:ext cx="7616510" cy="707886"/>
          </a:xfrm>
          <a:prstGeom prst="rect">
            <a:avLst/>
          </a:prstGeom>
          <a:no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Date</a:t>
            </a:r>
            <a:r>
              <a:rPr lang="en-US" sz="2000" dirty="0">
                <a:solidFill>
                  <a:schemeClr val="bg1"/>
                </a:solidFill>
                <a:latin typeface="Arial" panose="020B0604020202020204" pitchFamily="34" charset="0"/>
                <a:cs typeface="Arial" panose="020B0604020202020204" pitchFamily="34" charset="0"/>
              </a:rPr>
              <a:t>: August 14, 2023</a:t>
            </a:r>
          </a:p>
          <a:p>
            <a:r>
              <a:rPr lang="en-US" sz="2000" b="1" dirty="0">
                <a:solidFill>
                  <a:schemeClr val="bg1"/>
                </a:solidFill>
                <a:latin typeface="Arial" panose="020B0604020202020204" pitchFamily="34" charset="0"/>
                <a:cs typeface="Arial" panose="020B0604020202020204" pitchFamily="34" charset="0"/>
              </a:rPr>
              <a:t>Speaker</a:t>
            </a:r>
            <a:r>
              <a:rPr lang="en-US" sz="2000" dirty="0">
                <a:solidFill>
                  <a:schemeClr val="bg1"/>
                </a:solidFill>
                <a:latin typeface="Arial" panose="020B0604020202020204" pitchFamily="34" charset="0"/>
                <a:cs typeface="Arial" panose="020B0604020202020204" pitchFamily="34" charset="0"/>
              </a:rPr>
              <a:t>: Steven Tysall, Senior Manager, Licensing Compliance</a:t>
            </a:r>
            <a:endParaRPr lang="en-CA"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62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p:txBody>
          <a:bodyPr/>
          <a:lstStyle/>
          <a:p>
            <a:r>
              <a:rPr lang="en-US" sz="2600" b="1" dirty="0"/>
              <a:t>Current process: </a:t>
            </a:r>
            <a:r>
              <a:rPr lang="en-US" sz="2600" dirty="0"/>
              <a:t>FSRA completing all criminal record checks </a:t>
            </a:r>
          </a:p>
          <a:p>
            <a:endParaRPr lang="en-US" sz="600" b="1" dirty="0"/>
          </a:p>
          <a:p>
            <a:r>
              <a:rPr lang="en-US" sz="2600" b="1" dirty="0"/>
              <a:t>New process</a:t>
            </a:r>
            <a:r>
              <a:rPr lang="en-US" sz="2600" dirty="0"/>
              <a:t>:  Applicants required to obtain own Criminal Record &amp; Judicial Matters (CRJM) check through FSRA vendor</a:t>
            </a:r>
          </a:p>
          <a:p>
            <a:endParaRPr lang="en-US" sz="600" dirty="0"/>
          </a:p>
          <a:p>
            <a:r>
              <a:rPr lang="en-US" sz="2600" b="1" dirty="0"/>
              <a:t>Vendor</a:t>
            </a:r>
            <a:r>
              <a:rPr lang="en-US" sz="2600" dirty="0"/>
              <a:t>: Triton Canada</a:t>
            </a:r>
          </a:p>
          <a:p>
            <a:endParaRPr lang="en-US" sz="600" b="1" dirty="0"/>
          </a:p>
          <a:p>
            <a:r>
              <a:rPr lang="en-US" sz="2600" b="1" dirty="0"/>
              <a:t>Fee</a:t>
            </a:r>
            <a:r>
              <a:rPr lang="en-US" sz="2600" dirty="0"/>
              <a:t>: $19.15 per check</a:t>
            </a:r>
          </a:p>
          <a:p>
            <a:pPr lvl="1"/>
            <a:endParaRPr lang="en-US" dirty="0"/>
          </a:p>
          <a:p>
            <a:endParaRPr lang="en-CA" dirty="0"/>
          </a:p>
        </p:txBody>
      </p:sp>
      <p:sp>
        <p:nvSpPr>
          <p:cNvPr id="4" name="Title 3"/>
          <p:cNvSpPr>
            <a:spLocks noGrp="1"/>
          </p:cNvSpPr>
          <p:nvPr>
            <p:ph type="title"/>
          </p:nvPr>
        </p:nvSpPr>
        <p:spPr>
          <a:xfrm>
            <a:off x="489701" y="638212"/>
            <a:ext cx="9456298" cy="294657"/>
          </a:xfrm>
        </p:spPr>
        <p:txBody>
          <a:bodyPr/>
          <a:lstStyle/>
          <a:p>
            <a:r>
              <a:rPr lang="en-US" dirty="0"/>
              <a:t>Licensing – Criminal Record Process Change</a:t>
            </a:r>
            <a:endParaRPr lang="en-CA" dirty="0"/>
          </a:p>
        </p:txBody>
      </p:sp>
      <p:sp>
        <p:nvSpPr>
          <p:cNvPr id="2" name="Slide Number Placeholder 1"/>
          <p:cNvSpPr>
            <a:spLocks noGrp="1"/>
          </p:cNvSpPr>
          <p:nvPr>
            <p:ph type="sldNum" sz="quarter" idx="12"/>
          </p:nvPr>
        </p:nvSpPr>
        <p:spPr/>
        <p:txBody>
          <a:bodyPr/>
          <a:lstStyle/>
          <a:p>
            <a:fld id="{F476407C-F75D-4F7D-9D5D-25FC89E6A438}" type="slidenum">
              <a:rPr lang="en-CA" smtClean="0"/>
              <a:pPr/>
              <a:t>2</a:t>
            </a:fld>
            <a:endParaRPr lang="en-CA" dirty="0"/>
          </a:p>
        </p:txBody>
      </p:sp>
    </p:spTree>
    <p:extLst>
      <p:ext uri="{BB962C8B-B14F-4D97-AF65-F5344CB8AC3E}">
        <p14:creationId xmlns:p14="http://schemas.microsoft.com/office/powerpoint/2010/main" val="283461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02FAD1-B8A8-F542-FF29-A3D04257030D}"/>
              </a:ext>
            </a:extLst>
          </p:cNvPr>
          <p:cNvSpPr>
            <a:spLocks noGrp="1"/>
          </p:cNvSpPr>
          <p:nvPr>
            <p:ph type="sldNum" sz="quarter" idx="12"/>
          </p:nvPr>
        </p:nvSpPr>
        <p:spPr/>
        <p:txBody>
          <a:bodyPr/>
          <a:lstStyle/>
          <a:p>
            <a:fld id="{F476407C-F75D-4F7D-9D5D-25FC89E6A438}" type="slidenum">
              <a:rPr lang="en-CA" smtClean="0"/>
              <a:pPr/>
              <a:t>3</a:t>
            </a:fld>
            <a:endParaRPr lang="en-CA" dirty="0"/>
          </a:p>
        </p:txBody>
      </p:sp>
      <p:sp>
        <p:nvSpPr>
          <p:cNvPr id="3" name="Content Placeholder 2">
            <a:extLst>
              <a:ext uri="{FF2B5EF4-FFF2-40B4-BE49-F238E27FC236}">
                <a16:creationId xmlns:a16="http://schemas.microsoft.com/office/drawing/2014/main" id="{7BCDA3BA-52B5-5586-8BB7-407747E87978}"/>
              </a:ext>
            </a:extLst>
          </p:cNvPr>
          <p:cNvSpPr>
            <a:spLocks noGrp="1"/>
          </p:cNvSpPr>
          <p:nvPr>
            <p:ph sz="half" idx="2"/>
          </p:nvPr>
        </p:nvSpPr>
        <p:spPr/>
        <p:txBody>
          <a:bodyPr/>
          <a:lstStyle/>
          <a:p>
            <a:pPr marL="0" indent="0">
              <a:buNone/>
            </a:pPr>
            <a:r>
              <a:rPr lang="en-US" sz="2800" b="1" dirty="0"/>
              <a:t>Mandatory step of the licensing process:</a:t>
            </a:r>
          </a:p>
          <a:p>
            <a:r>
              <a:rPr lang="en-US" sz="2800" dirty="0"/>
              <a:t>All new licensing applications</a:t>
            </a:r>
          </a:p>
          <a:p>
            <a:r>
              <a:rPr lang="en-US" sz="2800" dirty="0"/>
              <a:t>Reinstatements, if applying after more than 2 years  </a:t>
            </a:r>
          </a:p>
          <a:p>
            <a:pPr marL="0" indent="0">
              <a:buNone/>
            </a:pPr>
            <a:endParaRPr lang="en-US" sz="2800" dirty="0"/>
          </a:p>
          <a:p>
            <a:pPr marL="0" indent="0">
              <a:buNone/>
            </a:pPr>
            <a:r>
              <a:rPr lang="en-US" sz="2800" b="1" dirty="0"/>
              <a:t>As requested by FSRA:</a:t>
            </a:r>
          </a:p>
          <a:p>
            <a:r>
              <a:rPr lang="en-US" sz="2800" dirty="0"/>
              <a:t>Certain reinstatement applications </a:t>
            </a:r>
          </a:p>
          <a:p>
            <a:r>
              <a:rPr lang="en-US" sz="2800" dirty="0"/>
              <a:t>Certain renewal applications</a:t>
            </a:r>
          </a:p>
          <a:p>
            <a:endParaRPr lang="en-US" sz="2800" dirty="0"/>
          </a:p>
          <a:p>
            <a:pPr lvl="1"/>
            <a:endParaRPr lang="en-US" b="1" dirty="0"/>
          </a:p>
          <a:p>
            <a:endParaRPr lang="en-CA" dirty="0"/>
          </a:p>
        </p:txBody>
      </p:sp>
      <p:sp>
        <p:nvSpPr>
          <p:cNvPr id="4" name="Title 3">
            <a:extLst>
              <a:ext uri="{FF2B5EF4-FFF2-40B4-BE49-F238E27FC236}">
                <a16:creationId xmlns:a16="http://schemas.microsoft.com/office/drawing/2014/main" id="{567B4CF6-1DBB-787E-9443-AE4103C5DBF6}"/>
              </a:ext>
            </a:extLst>
          </p:cNvPr>
          <p:cNvSpPr>
            <a:spLocks noGrp="1"/>
          </p:cNvSpPr>
          <p:nvPr>
            <p:ph type="title"/>
          </p:nvPr>
        </p:nvSpPr>
        <p:spPr/>
        <p:txBody>
          <a:bodyPr/>
          <a:lstStyle/>
          <a:p>
            <a:r>
              <a:rPr lang="en-US" b="1" dirty="0"/>
              <a:t>Who does this apply to?</a:t>
            </a:r>
            <a:br>
              <a:rPr lang="en-US" b="1" dirty="0"/>
            </a:br>
            <a:endParaRPr lang="en-CA" dirty="0"/>
          </a:p>
        </p:txBody>
      </p:sp>
    </p:spTree>
    <p:extLst>
      <p:ext uri="{BB962C8B-B14F-4D97-AF65-F5344CB8AC3E}">
        <p14:creationId xmlns:p14="http://schemas.microsoft.com/office/powerpoint/2010/main" val="208040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8B1ECF1-51AF-BBF2-E806-212C9F690666}"/>
              </a:ext>
            </a:extLst>
          </p:cNvPr>
          <p:cNvSpPr>
            <a:spLocks noGrp="1"/>
          </p:cNvSpPr>
          <p:nvPr>
            <p:ph type="sldNum" sz="quarter" idx="12"/>
          </p:nvPr>
        </p:nvSpPr>
        <p:spPr/>
        <p:txBody>
          <a:bodyPr/>
          <a:lstStyle/>
          <a:p>
            <a:fld id="{F476407C-F75D-4F7D-9D5D-25FC89E6A438}" type="slidenum">
              <a:rPr lang="en-CA" smtClean="0"/>
              <a:pPr/>
              <a:t>4</a:t>
            </a:fld>
            <a:endParaRPr lang="en-CA" dirty="0"/>
          </a:p>
        </p:txBody>
      </p:sp>
      <p:sp>
        <p:nvSpPr>
          <p:cNvPr id="3" name="Content Placeholder 2">
            <a:extLst>
              <a:ext uri="{FF2B5EF4-FFF2-40B4-BE49-F238E27FC236}">
                <a16:creationId xmlns:a16="http://schemas.microsoft.com/office/drawing/2014/main" id="{94F1AE50-B3F4-BBF9-AF99-AF2636BC721B}"/>
              </a:ext>
            </a:extLst>
          </p:cNvPr>
          <p:cNvSpPr>
            <a:spLocks noGrp="1"/>
          </p:cNvSpPr>
          <p:nvPr>
            <p:ph sz="half" idx="2"/>
          </p:nvPr>
        </p:nvSpPr>
        <p:spPr>
          <a:xfrm>
            <a:off x="397042" y="989889"/>
            <a:ext cx="11016501" cy="4878221"/>
          </a:xfrm>
        </p:spPr>
        <p:txBody>
          <a:bodyPr/>
          <a:lstStyle/>
          <a:p>
            <a:r>
              <a:rPr lang="en-CA" sz="2300" dirty="0"/>
              <a:t>Applicants will not be able to complete the licensing application until they have submitted their Triton request (does not need to wait for results to be available) and received their receipt</a:t>
            </a:r>
          </a:p>
          <a:p>
            <a:pPr lvl="1"/>
            <a:r>
              <a:rPr lang="en-CA" sz="2200" dirty="0"/>
              <a:t>The applicant will be required to upload a copy of their Triton receipt (Note: not the results) with the completed FSRA application</a:t>
            </a:r>
            <a:br>
              <a:rPr lang="en-CA" sz="2200" dirty="0"/>
            </a:br>
            <a:endParaRPr lang="en-CA" sz="2200" dirty="0"/>
          </a:p>
          <a:p>
            <a:r>
              <a:rPr lang="en-CA" sz="2300" dirty="0"/>
              <a:t>Triton’s CRJM results are usually available within 15 minutes</a:t>
            </a:r>
          </a:p>
          <a:p>
            <a:endParaRPr lang="en-CA" sz="2300" dirty="0"/>
          </a:p>
          <a:p>
            <a:r>
              <a:rPr lang="en-CA" sz="2300" dirty="0"/>
              <a:t>The applicant will receive a copy of their CRJM result via email</a:t>
            </a:r>
            <a:br>
              <a:rPr lang="en-CA" sz="2300" dirty="0"/>
            </a:br>
            <a:endParaRPr lang="en-CA" sz="2300" dirty="0"/>
          </a:p>
          <a:p>
            <a:r>
              <a:rPr lang="en-CA" sz="2300" dirty="0"/>
              <a:t>A completed check will rely on full disclosure by the applicant.  </a:t>
            </a:r>
            <a:br>
              <a:rPr lang="en-CA" sz="2300" dirty="0"/>
            </a:br>
            <a:endParaRPr lang="en-CA" sz="2300" dirty="0"/>
          </a:p>
          <a:p>
            <a:r>
              <a:rPr lang="en-CA" sz="2300" dirty="0"/>
              <a:t>If the applicant does not accurately disclose their record, it will result in an incomplete check which FSRA will not be able to accept</a:t>
            </a:r>
          </a:p>
        </p:txBody>
      </p:sp>
      <p:sp>
        <p:nvSpPr>
          <p:cNvPr id="4" name="Title 3">
            <a:extLst>
              <a:ext uri="{FF2B5EF4-FFF2-40B4-BE49-F238E27FC236}">
                <a16:creationId xmlns:a16="http://schemas.microsoft.com/office/drawing/2014/main" id="{A0DAF34E-B38F-C197-553E-17E40BA789DF}"/>
              </a:ext>
            </a:extLst>
          </p:cNvPr>
          <p:cNvSpPr>
            <a:spLocks noGrp="1"/>
          </p:cNvSpPr>
          <p:nvPr>
            <p:ph type="title"/>
          </p:nvPr>
        </p:nvSpPr>
        <p:spPr>
          <a:xfrm>
            <a:off x="498090" y="549848"/>
            <a:ext cx="9456298" cy="294657"/>
          </a:xfrm>
        </p:spPr>
        <p:txBody>
          <a:bodyPr/>
          <a:lstStyle/>
          <a:p>
            <a:r>
              <a:rPr lang="en-US" dirty="0"/>
              <a:t>CRJM Results</a:t>
            </a:r>
            <a:endParaRPr lang="en-CA" dirty="0"/>
          </a:p>
        </p:txBody>
      </p:sp>
    </p:spTree>
    <p:extLst>
      <p:ext uri="{BB962C8B-B14F-4D97-AF65-F5344CB8AC3E}">
        <p14:creationId xmlns:p14="http://schemas.microsoft.com/office/powerpoint/2010/main" val="453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7557C16-47FF-9442-B2CC-3E1B696CE30A}"/>
              </a:ext>
            </a:extLst>
          </p:cNvPr>
          <p:cNvSpPr>
            <a:spLocks noGrp="1"/>
          </p:cNvSpPr>
          <p:nvPr>
            <p:ph type="sldNum" sz="quarter" idx="12"/>
          </p:nvPr>
        </p:nvSpPr>
        <p:spPr/>
        <p:txBody>
          <a:bodyPr/>
          <a:lstStyle/>
          <a:p>
            <a:fld id="{F476407C-F75D-4F7D-9D5D-25FC89E6A438}" type="slidenum">
              <a:rPr lang="en-CA" smtClean="0"/>
              <a:pPr/>
              <a:t>5</a:t>
            </a:fld>
            <a:endParaRPr lang="en-CA" dirty="0"/>
          </a:p>
        </p:txBody>
      </p:sp>
      <p:sp>
        <p:nvSpPr>
          <p:cNvPr id="3" name="Content Placeholder 2">
            <a:extLst>
              <a:ext uri="{FF2B5EF4-FFF2-40B4-BE49-F238E27FC236}">
                <a16:creationId xmlns:a16="http://schemas.microsoft.com/office/drawing/2014/main" id="{6FD5986B-8F5B-AAD2-6D60-E874673D0DC3}"/>
              </a:ext>
            </a:extLst>
          </p:cNvPr>
          <p:cNvSpPr>
            <a:spLocks noGrp="1"/>
          </p:cNvSpPr>
          <p:nvPr>
            <p:ph sz="half" idx="2"/>
          </p:nvPr>
        </p:nvSpPr>
        <p:spPr/>
        <p:txBody>
          <a:bodyPr/>
          <a:lstStyle/>
          <a:p>
            <a:r>
              <a:rPr lang="en-US" sz="2800" b="1" dirty="0"/>
              <a:t>July 24, 2023: </a:t>
            </a:r>
            <a:r>
              <a:rPr lang="en-US" sz="2800" dirty="0"/>
              <a:t>Process launch for insurance agents</a:t>
            </a:r>
          </a:p>
          <a:p>
            <a:pPr marL="0" indent="0">
              <a:buNone/>
            </a:pPr>
            <a:endParaRPr lang="en-US" sz="2800" b="1" dirty="0"/>
          </a:p>
          <a:p>
            <a:r>
              <a:rPr lang="en-US" sz="2800" b="1" dirty="0"/>
              <a:t>August 16, 2023</a:t>
            </a:r>
            <a:r>
              <a:rPr lang="en-US" sz="2800" dirty="0"/>
              <a:t>: New process launch for insurance adjusters</a:t>
            </a:r>
          </a:p>
          <a:p>
            <a:endParaRPr lang="en-US" sz="2800" dirty="0"/>
          </a:p>
          <a:p>
            <a:r>
              <a:rPr lang="en-US" sz="2800" dirty="0"/>
              <a:t>Fall 2023: Mortgage and Corporate Insurance launches</a:t>
            </a:r>
          </a:p>
        </p:txBody>
      </p:sp>
      <p:sp>
        <p:nvSpPr>
          <p:cNvPr id="4" name="Title 3">
            <a:extLst>
              <a:ext uri="{FF2B5EF4-FFF2-40B4-BE49-F238E27FC236}">
                <a16:creationId xmlns:a16="http://schemas.microsoft.com/office/drawing/2014/main" id="{9634FA5A-0905-A6CC-EEA6-C2C81ED0725B}"/>
              </a:ext>
            </a:extLst>
          </p:cNvPr>
          <p:cNvSpPr>
            <a:spLocks noGrp="1"/>
          </p:cNvSpPr>
          <p:nvPr>
            <p:ph type="title"/>
          </p:nvPr>
        </p:nvSpPr>
        <p:spPr/>
        <p:txBody>
          <a:bodyPr/>
          <a:lstStyle/>
          <a:p>
            <a:r>
              <a:rPr lang="en-US" dirty="0"/>
              <a:t>Launch Timing	</a:t>
            </a:r>
            <a:endParaRPr lang="en-CA" dirty="0"/>
          </a:p>
        </p:txBody>
      </p:sp>
    </p:spTree>
    <p:extLst>
      <p:ext uri="{BB962C8B-B14F-4D97-AF65-F5344CB8AC3E}">
        <p14:creationId xmlns:p14="http://schemas.microsoft.com/office/powerpoint/2010/main" val="305448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630334A-6B87-283B-3A78-0D56423EA149}"/>
              </a:ext>
            </a:extLst>
          </p:cNvPr>
          <p:cNvSpPr>
            <a:spLocks noGrp="1"/>
          </p:cNvSpPr>
          <p:nvPr>
            <p:ph type="title"/>
          </p:nvPr>
        </p:nvSpPr>
        <p:spPr/>
        <p:txBody>
          <a:bodyPr/>
          <a:lstStyle/>
          <a:p>
            <a:r>
              <a:rPr lang="en-US" dirty="0"/>
              <a:t> </a:t>
            </a:r>
            <a:endParaRPr lang="en-CA" dirty="0"/>
          </a:p>
        </p:txBody>
      </p:sp>
      <p:sp>
        <p:nvSpPr>
          <p:cNvPr id="2" name="Slide Number Placeholder 1">
            <a:extLst>
              <a:ext uri="{FF2B5EF4-FFF2-40B4-BE49-F238E27FC236}">
                <a16:creationId xmlns:a16="http://schemas.microsoft.com/office/drawing/2014/main" id="{1748B502-6952-FCBF-EBC8-53F92F5F5B53}"/>
              </a:ext>
            </a:extLst>
          </p:cNvPr>
          <p:cNvSpPr>
            <a:spLocks noGrp="1"/>
          </p:cNvSpPr>
          <p:nvPr>
            <p:ph type="sldNum" sz="quarter" idx="4"/>
          </p:nvPr>
        </p:nvSpPr>
        <p:spPr/>
        <p:txBody>
          <a:bodyPr/>
          <a:lstStyle/>
          <a:p>
            <a:fld id="{F476407C-F75D-4F7D-9D5D-25FC89E6A438}" type="slidenum">
              <a:rPr lang="en-CA" smtClean="0"/>
              <a:pPr/>
              <a:t>6</a:t>
            </a:fld>
            <a:endParaRPr lang="en-CA" dirty="0"/>
          </a:p>
        </p:txBody>
      </p:sp>
      <p:sp>
        <p:nvSpPr>
          <p:cNvPr id="11" name="TextBox 10">
            <a:extLst>
              <a:ext uri="{FF2B5EF4-FFF2-40B4-BE49-F238E27FC236}">
                <a16:creationId xmlns:a16="http://schemas.microsoft.com/office/drawing/2014/main" id="{8DF51468-2C78-D69A-CA92-7422012D1404}"/>
              </a:ext>
            </a:extLst>
          </p:cNvPr>
          <p:cNvSpPr txBox="1"/>
          <p:nvPr/>
        </p:nvSpPr>
        <p:spPr>
          <a:xfrm>
            <a:off x="3033092" y="2956303"/>
            <a:ext cx="6125816" cy="923330"/>
          </a:xfrm>
          <a:prstGeom prst="rect">
            <a:avLst/>
          </a:prstGeom>
          <a:noFill/>
        </p:spPr>
        <p:txBody>
          <a:bodyPr wrap="square">
            <a:spAutoFit/>
          </a:bodyPr>
          <a:lstStyle/>
          <a:p>
            <a:pPr algn="ctr"/>
            <a:r>
              <a:rPr lang="en-US" sz="5400" dirty="0"/>
              <a:t>Thank you!</a:t>
            </a:r>
            <a:endParaRPr lang="en-CA" sz="1000" dirty="0"/>
          </a:p>
        </p:txBody>
      </p:sp>
    </p:spTree>
    <p:extLst>
      <p:ext uri="{BB962C8B-B14F-4D97-AF65-F5344CB8AC3E}">
        <p14:creationId xmlns:p14="http://schemas.microsoft.com/office/powerpoint/2010/main" val="2244129722"/>
      </p:ext>
    </p:extLst>
  </p:cSld>
  <p:clrMapOvr>
    <a:masterClrMapping/>
  </p:clrMapOvr>
</p:sld>
</file>

<file path=ppt/theme/theme1.xml><?xml version="1.0" encoding="utf-8"?>
<a:theme xmlns:a="http://schemas.openxmlformats.org/drawingml/2006/main" name="FSRA Design 1 Title Page">
  <a:themeElements>
    <a:clrScheme name="FSRA">
      <a:dk1>
        <a:srgbClr val="000066"/>
      </a:dk1>
      <a:lt1>
        <a:sysClr val="window" lastClr="FFFFFF"/>
      </a:lt1>
      <a:dk2>
        <a:srgbClr val="097F9E"/>
      </a:dk2>
      <a:lt2>
        <a:srgbClr val="D6E8E5"/>
      </a:lt2>
      <a:accent1>
        <a:srgbClr val="FFDB6C"/>
      </a:accent1>
      <a:accent2>
        <a:srgbClr val="E6B419"/>
      </a:accent2>
      <a:accent3>
        <a:srgbClr val="F05014"/>
      </a:accent3>
      <a:accent4>
        <a:srgbClr val="FAEFCD"/>
      </a:accent4>
      <a:accent5>
        <a:srgbClr val="3945EE"/>
      </a:accent5>
      <a:accent6>
        <a:srgbClr val="E8F1F0"/>
      </a:accent6>
      <a:hlink>
        <a:srgbClr val="000AAA"/>
      </a:hlink>
      <a:folHlink>
        <a:srgbClr val="000AA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RA_Blank_Deck_March2020_Widescreen_Digital_Presentation.pptx" id="{5FB93DB4-80CE-4D39-8DAF-BE570AF89965}" vid="{82054A4C-43B3-4816-8318-649F5F11530A}"/>
    </a:ext>
  </a:extLst>
</a:theme>
</file>

<file path=ppt/theme/theme2.xml><?xml version="1.0" encoding="utf-8"?>
<a:theme xmlns:a="http://schemas.openxmlformats.org/drawingml/2006/main" name="FSRA Design 1 Agen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RA_Blank_Deck_March2020_Widescreen_Digital_Presentation.pptx" id="{5FB93DB4-80CE-4D39-8DAF-BE570AF89965}" vid="{CEE7D04B-CC64-40AA-88F5-37493E47D5C9}"/>
    </a:ext>
  </a:extLst>
</a:theme>
</file>

<file path=ppt/theme/theme3.xml><?xml version="1.0" encoding="utf-8"?>
<a:theme xmlns:a="http://schemas.openxmlformats.org/drawingml/2006/main" name="FSRA Design 1 Presentation">
  <a:themeElements>
    <a:clrScheme name="FSCO">
      <a:dk1>
        <a:srgbClr val="132C51"/>
      </a:dk1>
      <a:lt1>
        <a:sysClr val="window" lastClr="FFFFFF"/>
      </a:lt1>
      <a:dk2>
        <a:srgbClr val="007FB6"/>
      </a:dk2>
      <a:lt2>
        <a:srgbClr val="595959"/>
      </a:lt2>
      <a:accent1>
        <a:srgbClr val="004262"/>
      </a:accent1>
      <a:accent2>
        <a:srgbClr val="B5C45E"/>
      </a:accent2>
      <a:accent3>
        <a:srgbClr val="A5A5A5"/>
      </a:accent3>
      <a:accent4>
        <a:srgbClr val="B0965A"/>
      </a:accent4>
      <a:accent5>
        <a:srgbClr val="5D6153"/>
      </a:accent5>
      <a:accent6>
        <a:srgbClr val="70AD47"/>
      </a:accent6>
      <a:hlink>
        <a:srgbClr val="004262"/>
      </a:hlink>
      <a:folHlink>
        <a:srgbClr val="891A31"/>
      </a:folHlink>
    </a:clrScheme>
    <a:fontScheme name="Bod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RA_Blank_Deck_March2020_Widescreen_Digital_Presentation.pptx" id="{5FB93DB4-80CE-4D39-8DAF-BE570AF89965}" vid="{D41F44C7-3038-4304-8658-9D923490B92D}"/>
    </a:ext>
  </a:extLst>
</a:theme>
</file>

<file path=ppt/theme/theme4.xml><?xml version="1.0" encoding="utf-8"?>
<a:theme xmlns:a="http://schemas.openxmlformats.org/drawingml/2006/main" name="Full slide photo">
  <a:themeElements>
    <a:clrScheme name="FSCO">
      <a:dk1>
        <a:srgbClr val="132C51"/>
      </a:dk1>
      <a:lt1>
        <a:sysClr val="window" lastClr="FFFFFF"/>
      </a:lt1>
      <a:dk2>
        <a:srgbClr val="007FB6"/>
      </a:dk2>
      <a:lt2>
        <a:srgbClr val="595959"/>
      </a:lt2>
      <a:accent1>
        <a:srgbClr val="004262"/>
      </a:accent1>
      <a:accent2>
        <a:srgbClr val="B5C45E"/>
      </a:accent2>
      <a:accent3>
        <a:srgbClr val="A5A5A5"/>
      </a:accent3>
      <a:accent4>
        <a:srgbClr val="B0965A"/>
      </a:accent4>
      <a:accent5>
        <a:srgbClr val="5D6153"/>
      </a:accent5>
      <a:accent6>
        <a:srgbClr val="70AD47"/>
      </a:accent6>
      <a:hlink>
        <a:srgbClr val="004262"/>
      </a:hlink>
      <a:folHlink>
        <a:srgbClr val="891A3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RA_Blank_Deck_March2020_Widescreen_Digital_Presentation.pptx" id="{5FB93DB4-80CE-4D39-8DAF-BE570AF89965}" vid="{38C661E5-6907-4BBD-8737-CAACB29BFDA9}"/>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FSRADocument" ma:contentTypeID="0x010100B8C8FD5A1E460D41A42CD33D0FEC503803007117118339A6414E93A5FA3D4C358222" ma:contentTypeVersion="10" ma:contentTypeDescription="" ma:contentTypeScope="" ma:versionID="88fbca1c05f45c2624c2509c3b7e2788">
  <xsd:schema xmlns:xsd="http://www.w3.org/2001/XMLSchema" xmlns:xs="http://www.w3.org/2001/XMLSchema" xmlns:p="http://schemas.microsoft.com/office/2006/metadata/properties" xmlns:ns2="c6e93371-3836-4d1f-8336-b0b0fd66c39e" xmlns:ns3="58f59eda-e9ab-44bd-a46a-f7f3a8a857c0" targetNamespace="http://schemas.microsoft.com/office/2006/metadata/properties" ma:root="true" ma:fieldsID="955c573e1cd2477362dacc02a109a16d" ns2:_="" ns3:_="">
    <xsd:import namespace="c6e93371-3836-4d1f-8336-b0b0fd66c39e"/>
    <xsd:import namespace="58f59eda-e9ab-44bd-a46a-f7f3a8a857c0"/>
    <xsd:element name="properties">
      <xsd:complexType>
        <xsd:sequence>
          <xsd:element name="documentManagement">
            <xsd:complexType>
              <xsd:all>
                <xsd:element ref="ns2:TaxCatchAll" minOccurs="0"/>
                <xsd:element ref="ns2:TaxCatchAllLabel" minOccurs="0"/>
                <xsd:element ref="ns3:kc32cdadc37a474a93fe10afb3831cb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e93371-3836-4d1f-8336-b0b0fd66c39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645da7d0-0755-4818-aa26-1433782f5b8a}" ma:internalName="TaxCatchAll" ma:showField="CatchAllData" ma:web="58f59eda-e9ab-44bd-a46a-f7f3a8a857c0">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645da7d0-0755-4818-aa26-1433782f5b8a}" ma:internalName="TaxCatchAllLabel" ma:readOnly="true" ma:showField="CatchAllDataLabel" ma:web="58f59eda-e9ab-44bd-a46a-f7f3a8a857c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8f59eda-e9ab-44bd-a46a-f7f3a8a857c0" elementFormDefault="qualified">
    <xsd:import namespace="http://schemas.microsoft.com/office/2006/documentManagement/types"/>
    <xsd:import namespace="http://schemas.microsoft.com/office/infopath/2007/PartnerControls"/>
    <xsd:element name="kc32cdadc37a474a93fe10afb3831cbd" ma:index="10" nillable="true" ma:taxonomy="true" ma:internalName="kc32cdadc37a474a93fe10afb3831cbd" ma:taxonomyFieldName="FSRADocumentType" ma:displayName="FSRADocumentType" ma:readOnly="false" ma:fieldId="{4c32cdad-c37a-474a-93fe-10afb3831cbd}" ma:sspId="a84cfa91-15f9-4d10-ad32-8ff79f19a026" ma:termSetId="efe53506-fc2b-474d-a881-59b1a00a9843"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c32cdadc37a474a93fe10afb3831cbd xmlns="58f59eda-e9ab-44bd-a46a-f7f3a8a857c0">
      <Terms xmlns="http://schemas.microsoft.com/office/infopath/2007/PartnerControls"/>
    </kc32cdadc37a474a93fe10afb3831cbd>
    <TaxCatchAll xmlns="c6e93371-3836-4d1f-8336-b0b0fd66c39e" xsi:nil="true"/>
  </documentManagement>
</p:properties>
</file>

<file path=customXml/itemProps1.xml><?xml version="1.0" encoding="utf-8"?>
<ds:datastoreItem xmlns:ds="http://schemas.openxmlformats.org/officeDocument/2006/customXml" ds:itemID="{F54C84F8-3019-4137-85FF-6B799AB16419}">
  <ds:schemaRefs>
    <ds:schemaRef ds:uri="http://schemas.microsoft.com/sharepoint/v3/contenttype/forms"/>
  </ds:schemaRefs>
</ds:datastoreItem>
</file>

<file path=customXml/itemProps2.xml><?xml version="1.0" encoding="utf-8"?>
<ds:datastoreItem xmlns:ds="http://schemas.openxmlformats.org/officeDocument/2006/customXml" ds:itemID="{4A3A37A1-26A2-4FD5-8BC5-1509ADA08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e93371-3836-4d1f-8336-b0b0fd66c39e"/>
    <ds:schemaRef ds:uri="58f59eda-e9ab-44bd-a46a-f7f3a8a857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F2DB54-0C3C-4FF7-A46C-1F38CDA3A64D}">
  <ds:schemaRefs>
    <ds:schemaRef ds:uri="http://schemas.microsoft.com/office/2006/metadata/properties"/>
    <ds:schemaRef ds:uri="http://purl.org/dc/elements/1.1/"/>
    <ds:schemaRef ds:uri="http://schemas.openxmlformats.org/package/2006/metadata/core-properties"/>
    <ds:schemaRef ds:uri="c6e93371-3836-4d1f-8336-b0b0fd66c39e"/>
    <ds:schemaRef ds:uri="http://purl.org/dc/terms/"/>
    <ds:schemaRef ds:uri="http://schemas.microsoft.com/office/infopath/2007/PartnerControls"/>
    <ds:schemaRef ds:uri="http://schemas.microsoft.com/office/2006/documentManagement/types"/>
    <ds:schemaRef ds:uri="58f59eda-e9ab-44bd-a46a-f7f3a8a857c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FSRA_Blank_Deck_March2020_Widescreen_Digital_Presentation</Template>
  <TotalTime>2596</TotalTime>
  <Words>274</Words>
  <Application>Microsoft Office PowerPoint</Application>
  <PresentationFormat>Widescreen</PresentationFormat>
  <Paragraphs>42</Paragraphs>
  <Slides>6</Slides>
  <Notes>1</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6</vt:i4>
      </vt:variant>
    </vt:vector>
  </HeadingPairs>
  <TitlesOfParts>
    <vt:vector size="13" baseType="lpstr">
      <vt:lpstr>Arial</vt:lpstr>
      <vt:lpstr>Calibri</vt:lpstr>
      <vt:lpstr>FSRA Design 1 Title Page</vt:lpstr>
      <vt:lpstr>FSRA Design 1 Agenda</vt:lpstr>
      <vt:lpstr>FSRA Design 1 Presentation</vt:lpstr>
      <vt:lpstr>Full slide photo</vt:lpstr>
      <vt:lpstr>Custom Design</vt:lpstr>
      <vt:lpstr>New Criminal Record Check Process for Licensing     </vt:lpstr>
      <vt:lpstr>Licensing – Criminal Record Process Change</vt:lpstr>
      <vt:lpstr>Who does this apply to? </vt:lpstr>
      <vt:lpstr>CRJM Results</vt:lpstr>
      <vt:lpstr>Launch Timing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54 pt, Capitalize 1st Letter of Word</dc:title>
  <dc:creator>Jelena Pejic</dc:creator>
  <cp:lastModifiedBy>Janet Marsh</cp:lastModifiedBy>
  <cp:revision>9</cp:revision>
  <dcterms:created xsi:type="dcterms:W3CDTF">2023-01-20T03:07:53Z</dcterms:created>
  <dcterms:modified xsi:type="dcterms:W3CDTF">2023-08-16T16:11:47Z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0x010100B8C8FD5A1E460D41A42CD33D0FEC503803007117118339A6414E93A5FA3D4C358222</vt:lpwstr>
  </property>
  <property fmtid="{D5CDD505-2E9C-101B-9397-08002B2CF9AE}" pid="3" name="FSRADocumentType">
    <vt:lpwstr/>
  </property>
  <property fmtid="{D5CDD505-2E9C-101B-9397-08002B2CF9AE}" pid="4" name="ClientSideApplicationId">
    <vt:lpwstr/>
  </property>
  <property fmtid="{D5CDD505-2E9C-101B-9397-08002B2CF9AE}" pid="5" name="PageLayoutType">
    <vt:lpwstr/>
  </property>
  <property fmtid="{D5CDD505-2E9C-101B-9397-08002B2CF9AE}" pid="6" name="CanvasContent1">
    <vt:lpwstr/>
  </property>
  <property fmtid="{D5CDD505-2E9C-101B-9397-08002B2CF9AE}" pid="7" name="BannerImageOffset">
    <vt:lpwstr/>
  </property>
  <property fmtid="{D5CDD505-2E9C-101B-9397-08002B2CF9AE}" pid="8" name="BannerImageUrl">
    <vt:lpwstr/>
  </property>
  <property fmtid="{D5CDD505-2E9C-101B-9397-08002B2CF9AE}" pid="9" name="LayoutWebpartsContent">
    <vt:lpwstr/>
  </property>
</Properties>
</file>